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9"/>
  </p:notesMasterIdLst>
  <p:sldIdLst>
    <p:sldId id="351" r:id="rId2"/>
    <p:sldId id="352" r:id="rId3"/>
    <p:sldId id="257" r:id="rId4"/>
    <p:sldId id="328" r:id="rId5"/>
    <p:sldId id="292" r:id="rId6"/>
    <p:sldId id="293" r:id="rId7"/>
    <p:sldId id="297" r:id="rId8"/>
    <p:sldId id="298" r:id="rId9"/>
    <p:sldId id="299" r:id="rId10"/>
    <p:sldId id="300" r:id="rId11"/>
    <p:sldId id="296" r:id="rId12"/>
    <p:sldId id="301" r:id="rId13"/>
    <p:sldId id="341" r:id="rId14"/>
    <p:sldId id="302" r:id="rId15"/>
    <p:sldId id="304" r:id="rId16"/>
    <p:sldId id="305" r:id="rId17"/>
    <p:sldId id="318" r:id="rId18"/>
    <p:sldId id="342" r:id="rId19"/>
    <p:sldId id="332" r:id="rId20"/>
    <p:sldId id="343" r:id="rId21"/>
    <p:sldId id="317" r:id="rId22"/>
    <p:sldId id="259" r:id="rId23"/>
    <p:sldId id="306" r:id="rId24"/>
    <p:sldId id="348" r:id="rId25"/>
    <p:sldId id="349" r:id="rId26"/>
    <p:sldId id="350" r:id="rId27"/>
    <p:sldId id="333" r:id="rId28"/>
    <p:sldId id="344" r:id="rId29"/>
    <p:sldId id="311" r:id="rId30"/>
    <p:sldId id="312" r:id="rId31"/>
    <p:sldId id="345" r:id="rId32"/>
    <p:sldId id="314" r:id="rId33"/>
    <p:sldId id="329" r:id="rId34"/>
    <p:sldId id="307" r:id="rId35"/>
    <p:sldId id="261" r:id="rId36"/>
    <p:sldId id="308" r:id="rId37"/>
    <p:sldId id="330" r:id="rId38"/>
    <p:sldId id="286" r:id="rId39"/>
    <p:sldId id="337" r:id="rId40"/>
    <p:sldId id="309" r:id="rId41"/>
    <p:sldId id="331" r:id="rId42"/>
    <p:sldId id="334" r:id="rId43"/>
    <p:sldId id="338" r:id="rId44"/>
    <p:sldId id="339" r:id="rId45"/>
    <p:sldId id="346" r:id="rId46"/>
    <p:sldId id="347" r:id="rId47"/>
    <p:sldId id="319" r:id="rId48"/>
    <p:sldId id="321" r:id="rId49"/>
    <p:sldId id="322" r:id="rId50"/>
    <p:sldId id="323" r:id="rId51"/>
    <p:sldId id="324" r:id="rId52"/>
    <p:sldId id="325" r:id="rId53"/>
    <p:sldId id="326" r:id="rId54"/>
    <p:sldId id="327" r:id="rId55"/>
    <p:sldId id="290" r:id="rId56"/>
    <p:sldId id="291" r:id="rId57"/>
    <p:sldId id="336"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Fira Sans" panose="020B0503050000020004" pitchFamily="34" charset="0"/>
      <p:regular r:id="rId64"/>
      <p:bold r:id="rId65"/>
      <p:italic r:id="rId66"/>
      <p:boldItalic r:id="rId67"/>
    </p:embeddedFont>
    <p:embeddedFont>
      <p:font typeface="Fira Sans Extra Condensed Medium" panose="020B0604020202020204" charset="0"/>
      <p:regular r:id="rId68"/>
      <p:bold r:id="rId69"/>
      <p:italic r:id="rId70"/>
      <p:boldItalic r:id="rId71"/>
    </p:embeddedFont>
    <p:embeddedFont>
      <p:font typeface="Fira Sans Medium" panose="020B0603050000020004" pitchFamily="34" charset="0"/>
      <p:regular r:id="rId72"/>
      <p:bold r:id="rId73"/>
      <p:italic r:id="rId74"/>
      <p:boldItalic r:id="rId75"/>
    </p:embeddedFont>
    <p:embeddedFont>
      <p:font typeface="Fira Sans SemiBold" panose="020B06030500000200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9BD9"/>
    <a:srgbClr val="F2A365"/>
    <a:srgbClr val="30475E"/>
    <a:srgbClr val="CECECE"/>
    <a:srgbClr val="222831"/>
    <a:srgbClr val="E6E6E6"/>
    <a:srgbClr val="FFD7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744" autoAdjust="0"/>
    <p:restoredTop sz="82007" autoAdjust="0"/>
  </p:normalViewPr>
  <p:slideViewPr>
    <p:cSldViewPr snapToGrid="0">
      <p:cViewPr varScale="1">
        <p:scale>
          <a:sx n="63" d="100"/>
          <a:sy n="63" d="100"/>
        </p:scale>
        <p:origin x="820" y="26"/>
      </p:cViewPr>
      <p:guideLst>
        <p:guide orient="horz" pos="259"/>
        <p:guide pos="288"/>
        <p:guide pos="5472"/>
        <p:guide orient="horz" pos="2984"/>
        <p:guide orient="horz" pos="5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4.fntdata"/><Relationship Id="rId68" Type="http://schemas.openxmlformats.org/officeDocument/2006/relationships/font" Target="fonts/font9.fntdata"/><Relationship Id="rId7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font" Target="fonts/font15.fntdata"/><Relationship Id="rId79" Type="http://schemas.openxmlformats.org/officeDocument/2006/relationships/font" Target="fonts/font20.fntdata"/><Relationship Id="rId5" Type="http://schemas.openxmlformats.org/officeDocument/2006/relationships/slide" Target="slides/slide4.xml"/><Relationship Id="rId61" Type="http://schemas.openxmlformats.org/officeDocument/2006/relationships/font" Target="fonts/font2.fntdata"/><Relationship Id="rId82"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font" Target="fonts/font14.fntdata"/><Relationship Id="rId78" Type="http://schemas.openxmlformats.org/officeDocument/2006/relationships/font" Target="fonts/font19.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7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font" Target="fonts/font16.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Introduction: Nassima</a:t>
            </a:r>
            <a:endParaRPr dirty="0"/>
          </a:p>
        </p:txBody>
      </p:sp>
    </p:spTree>
    <p:extLst>
      <p:ext uri="{BB962C8B-B14F-4D97-AF65-F5344CB8AC3E}">
        <p14:creationId xmlns:p14="http://schemas.microsoft.com/office/powerpoint/2010/main" val="6158468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0844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97550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les régions métropolitaines, la plupart des conducteurs de véhicules ont le souci quotidien de trouver une place de stationnement libre surtout aux heures de pointe. Ainsi, de nombreux systèmes de gestion du stationnement ont été déployés afin de réduire ces embouteillages et d'améliorer le confort des conducteurs de véhicules.</a:t>
            </a:r>
          </a:p>
          <a:p>
            <a:pPr marL="0" lvl="0" indent="0" algn="l" rtl="0">
              <a:spcBef>
                <a:spcPts val="0"/>
              </a:spcBef>
              <a:spcAft>
                <a:spcPts val="0"/>
              </a:spcAft>
              <a:buNone/>
            </a:pPr>
            <a:endParaRPr lang="fr-FR" dirty="0"/>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202124"/>
                </a:solidFill>
                <a:effectLst/>
                <a:latin typeface="inherit"/>
              </a:rPr>
              <a:t>Actuellement, la plupart des systèmes de parking existants sont gérés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202124"/>
                </a:solidFill>
                <a:effectLst/>
                <a:latin typeface="inherit"/>
              </a:rPr>
              <a:t>manuellement et un peu inefficaces.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202124"/>
                </a:solidFill>
                <a:effectLst/>
                <a:latin typeface="inherit"/>
              </a:rPr>
              <a:t>Dans les zones urbaines, où le nombre de véhicules est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202124"/>
                </a:solidFill>
                <a:effectLst/>
                <a:latin typeface="inherit"/>
              </a:rPr>
              <a:t>plus élevé que la disponibilité des places de stationnement,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202124"/>
                </a:solidFill>
                <a:effectLst/>
                <a:latin typeface="inherit"/>
              </a:rPr>
              <a:t>beaucoup de temps est perdu à rechercher des emplacements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202124"/>
                </a:solidFill>
                <a:effectLst/>
                <a:latin typeface="inherit"/>
              </a:rPr>
              <a:t>de stationnement. Par conséquent, le système de réservation de stationnement</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202124"/>
                </a:solidFill>
                <a:effectLst/>
                <a:latin typeface="inherit"/>
              </a:rPr>
              <a:t> en ligne est une méthode proposée par laquelle les utilisateurs peuvent réserver</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100" b="0" i="0" u="none" strike="noStrike" cap="none" normalizeH="0" baseline="0" dirty="0">
                <a:ln>
                  <a:noFill/>
                </a:ln>
                <a:solidFill>
                  <a:srgbClr val="202124"/>
                </a:solidFill>
                <a:effectLst/>
                <a:latin typeface="inherit"/>
              </a:rPr>
              <a:t> leurs places de stationnement en utilisant le Web.</a:t>
            </a:r>
            <a:r>
              <a:rPr kumimoji="0" lang="fr-FR" altLang="fr-FR" sz="100" b="0" i="0" u="none" strike="noStrike" cap="none" normalizeH="0" baseline="0" dirty="0">
                <a:ln>
                  <a:noFill/>
                </a:ln>
                <a:solidFill>
                  <a:schemeClr val="tx1"/>
                </a:solidFill>
                <a:effectLst/>
              </a:rPr>
              <a:t> </a:t>
            </a:r>
            <a:endParaRPr kumimoji="0" lang="fr-FR" altLang="fr-FR" sz="1000" b="0" i="0" u="none" strike="noStrike" cap="none" normalizeH="0" baseline="0" dirty="0">
              <a:ln>
                <a:noFill/>
              </a:ln>
              <a:solidFill>
                <a:schemeClr val="tx1"/>
              </a:solidFill>
              <a:effectLst/>
              <a:latin typeface="Arial" panose="020B0604020202020204" pitchFamily="34"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166091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7747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026751953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026751953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92589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6379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026751953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026751953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2495900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Soukaina</a:t>
            </a:r>
            <a:endParaRPr dirty="0"/>
          </a:p>
        </p:txBody>
      </p:sp>
    </p:spTree>
    <p:extLst>
      <p:ext uri="{BB962C8B-B14F-4D97-AF65-F5344CB8AC3E}">
        <p14:creationId xmlns:p14="http://schemas.microsoft.com/office/powerpoint/2010/main" val="40684469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7432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2068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12174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4225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les régions métropolitaines, la plupart des conducteurs de véhicules ont le souci quotidien de trouver une place de stationnement libre surtout aux heures de pointe. Ainsi, de nombreux systèmes de gestion du stationnement ont été déployés afin de réduire ces embouteillages et d'améliorer le confort des conducteurs de véhicules.</a:t>
            </a:r>
            <a:endParaRPr dirty="0"/>
          </a:p>
        </p:txBody>
      </p:sp>
    </p:spTree>
    <p:extLst>
      <p:ext uri="{BB962C8B-B14F-4D97-AF65-F5344CB8AC3E}">
        <p14:creationId xmlns:p14="http://schemas.microsoft.com/office/powerpoint/2010/main" val="1599628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9026751953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9026751953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14049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40860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Soukaina</a:t>
            </a:r>
            <a:endParaRPr dirty="0"/>
          </a:p>
        </p:txBody>
      </p:sp>
    </p:spTree>
    <p:extLst>
      <p:ext uri="{BB962C8B-B14F-4D97-AF65-F5344CB8AC3E}">
        <p14:creationId xmlns:p14="http://schemas.microsoft.com/office/powerpoint/2010/main" val="614945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9478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14239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Fati</a:t>
            </a:r>
            <a:endParaRPr dirty="0"/>
          </a:p>
        </p:txBody>
      </p:sp>
    </p:spTree>
    <p:extLst>
      <p:ext uri="{BB962C8B-B14F-4D97-AF65-F5344CB8AC3E}">
        <p14:creationId xmlns:p14="http://schemas.microsoft.com/office/powerpoint/2010/main" val="35171021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5800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21138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Plan: Nassima</a:t>
            </a:r>
            <a:endParaRPr dirty="0"/>
          </a:p>
        </p:txBody>
      </p:sp>
    </p:spTree>
    <p:extLst>
      <p:ext uri="{BB962C8B-B14F-4D97-AF65-F5344CB8AC3E}">
        <p14:creationId xmlns:p14="http://schemas.microsoft.com/office/powerpoint/2010/main" val="1393431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6264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620987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919107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33263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Nassima</a:t>
            </a:r>
            <a:endParaRPr dirty="0"/>
          </a:p>
        </p:txBody>
      </p:sp>
    </p:spTree>
    <p:extLst>
      <p:ext uri="{BB962C8B-B14F-4D97-AF65-F5344CB8AC3E}">
        <p14:creationId xmlns:p14="http://schemas.microsoft.com/office/powerpoint/2010/main" val="809785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Petite </a:t>
            </a:r>
            <a:r>
              <a:rPr lang="fr-FR" dirty="0" err="1"/>
              <a:t>definition</a:t>
            </a:r>
            <a:r>
              <a:rPr lang="fr-FR" dirty="0"/>
              <a:t> sur SCRUM</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2 sprints avant : conception, apprentissage, </a:t>
            </a:r>
            <a:r>
              <a:rPr lang="fr-FR" dirty="0" err="1"/>
              <a:t>desgin</a:t>
            </a:r>
            <a:endParaRPr lang="fr-FR" dirty="0"/>
          </a:p>
          <a:p>
            <a:pPr marL="0" lvl="0" indent="0" algn="l" rtl="0">
              <a:spcBef>
                <a:spcPts val="0"/>
              </a:spcBef>
              <a:spcAft>
                <a:spcPts val="0"/>
              </a:spcAft>
              <a:buNone/>
            </a:pPr>
            <a:r>
              <a:rPr lang="fr-FR" dirty="0"/>
              <a:t>Autres sprints dans JIRA en </a:t>
            </a:r>
            <a:r>
              <a:rPr lang="fr-FR" dirty="0" err="1"/>
              <a:t>paralélle</a:t>
            </a:r>
            <a:endParaRPr dirty="0"/>
          </a:p>
        </p:txBody>
      </p:sp>
    </p:spTree>
    <p:extLst>
      <p:ext uri="{BB962C8B-B14F-4D97-AF65-F5344CB8AC3E}">
        <p14:creationId xmlns:p14="http://schemas.microsoft.com/office/powerpoint/2010/main" val="541544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Assma</a:t>
            </a:r>
            <a:endParaRPr lang="fr-FR" dirty="0"/>
          </a:p>
          <a:p>
            <a:pPr marL="0" lvl="0" indent="0" algn="l" rtl="0">
              <a:spcBef>
                <a:spcPts val="0"/>
              </a:spcBef>
              <a:spcAft>
                <a:spcPts val="0"/>
              </a:spcAft>
              <a:buNone/>
            </a:pPr>
            <a:r>
              <a:rPr lang="fr-FR" dirty="0"/>
              <a:t>3 </a:t>
            </a:r>
            <a:r>
              <a:rPr lang="fr-FR" dirty="0" err="1"/>
              <a:t>epics</a:t>
            </a:r>
            <a:endParaRPr dirty="0"/>
          </a:p>
        </p:txBody>
      </p:sp>
    </p:spTree>
    <p:extLst>
      <p:ext uri="{BB962C8B-B14F-4D97-AF65-F5344CB8AC3E}">
        <p14:creationId xmlns:p14="http://schemas.microsoft.com/office/powerpoint/2010/main" val="527078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Assma</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1"/>
        <p:cNvGrpSpPr/>
        <p:nvPr/>
      </p:nvGrpSpPr>
      <p:grpSpPr>
        <a:xfrm>
          <a:off x="0" y="0"/>
          <a:ext cx="0" cy="0"/>
          <a:chOff x="0" y="0"/>
          <a:chExt cx="0" cy="0"/>
        </a:xfrm>
      </p:grpSpPr>
      <p:sp>
        <p:nvSpPr>
          <p:cNvPr id="5152" name="Google Shape;5152;g94a06c92dc_0_14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3" name="Google Shape;5153;g94a06c92dc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5163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Avant de rentrer dans le vif du sujet, ce projet est réalisé dans </a:t>
            </a:r>
            <a:r>
              <a:rPr lang="fr-FR" dirty="0" err="1"/>
              <a:t>lecadre</a:t>
            </a:r>
            <a:r>
              <a:rPr lang="fr-FR" dirty="0"/>
              <a:t> d’une stimulation d’une start up virtuelle</a:t>
            </a:r>
            <a:endParaRPr dirty="0"/>
          </a:p>
        </p:txBody>
      </p:sp>
    </p:spTree>
    <p:extLst>
      <p:ext uri="{BB962C8B-B14F-4D97-AF65-F5344CB8AC3E}">
        <p14:creationId xmlns:p14="http://schemas.microsoft.com/office/powerpoint/2010/main" val="20645573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Nassima</a:t>
            </a:r>
            <a:endParaRPr dirty="0"/>
          </a:p>
        </p:txBody>
      </p:sp>
    </p:spTree>
    <p:extLst>
      <p:ext uri="{BB962C8B-B14F-4D97-AF65-F5344CB8AC3E}">
        <p14:creationId xmlns:p14="http://schemas.microsoft.com/office/powerpoint/2010/main" val="172723326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0729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1756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229150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58930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694238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24904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Ikram</a:t>
            </a:r>
            <a:endParaRPr dirty="0"/>
          </a:p>
        </p:txBody>
      </p:sp>
    </p:spTree>
    <p:extLst>
      <p:ext uri="{BB962C8B-B14F-4D97-AF65-F5344CB8AC3E}">
        <p14:creationId xmlns:p14="http://schemas.microsoft.com/office/powerpoint/2010/main" val="3157098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270806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402127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Voici une petite présentation de notre start up</a:t>
            </a:r>
            <a:endParaRPr dirty="0"/>
          </a:p>
        </p:txBody>
      </p:sp>
    </p:spTree>
    <p:extLst>
      <p:ext uri="{BB962C8B-B14F-4D97-AF65-F5344CB8AC3E}">
        <p14:creationId xmlns:p14="http://schemas.microsoft.com/office/powerpoint/2010/main" val="4720480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les régions métropolitaines, la plupart des conducteurs de véhicules ont le souci quotidien de trouver une place de stationnement libre surtout aux heures de pointe. Ainsi, de nombreux systèmes de gestion du stationnement ont été déployés afin de réduire ces embouteillages et d'améliorer le confort des conducteurs de véhicules.</a:t>
            </a:r>
            <a:endParaRPr dirty="0"/>
          </a:p>
        </p:txBody>
      </p:sp>
    </p:spTree>
    <p:extLst>
      <p:ext uri="{BB962C8B-B14F-4D97-AF65-F5344CB8AC3E}">
        <p14:creationId xmlns:p14="http://schemas.microsoft.com/office/powerpoint/2010/main" val="36737008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les régions métropolitaines, la plupart des conducteurs de véhicules ont le souci quotidien de trouver une place de stationnement libre surtout aux heures de pointe. Ainsi, de nombreux systèmes de gestion du stationnement ont été déployés afin de réduire ces embouteillages et d'améliorer le confort des conducteurs de véhicules.</a:t>
            </a:r>
            <a:endParaRPr dirty="0"/>
          </a:p>
        </p:txBody>
      </p:sp>
    </p:spTree>
    <p:extLst>
      <p:ext uri="{BB962C8B-B14F-4D97-AF65-F5344CB8AC3E}">
        <p14:creationId xmlns:p14="http://schemas.microsoft.com/office/powerpoint/2010/main" val="897943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les régions métropolitaines, la plupart des conducteurs de véhicules ont le souci quotidien de trouver une place de stationnement libre surtout aux heures de pointe. Ainsi, de nombreux systèmes de gestion du stationnement ont été déployés afin de réduire ces embouteillages et d'améliorer le confort des conducteurs de véhicules.</a:t>
            </a:r>
            <a:endParaRPr dirty="0"/>
          </a:p>
        </p:txBody>
      </p:sp>
    </p:spTree>
    <p:extLst>
      <p:ext uri="{BB962C8B-B14F-4D97-AF65-F5344CB8AC3E}">
        <p14:creationId xmlns:p14="http://schemas.microsoft.com/office/powerpoint/2010/main" val="28393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les régions métropolitaines, la plupart des conducteurs de véhicules ont le souci quotidien de trouver une place de stationnement libre surtout aux heures de pointe. Ainsi, de nombreux systèmes de gestion du stationnement ont été déployés afin de réduire ces embouteillages et d'améliorer le confort des conducteurs de véhicules.</a:t>
            </a:r>
            <a:endParaRPr dirty="0"/>
          </a:p>
        </p:txBody>
      </p:sp>
    </p:spTree>
    <p:extLst>
      <p:ext uri="{BB962C8B-B14F-4D97-AF65-F5344CB8AC3E}">
        <p14:creationId xmlns:p14="http://schemas.microsoft.com/office/powerpoint/2010/main" val="3957125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Dans les régions métropolitaines, la plupart des conducteurs de véhicules ont le souci quotidien de trouver une place de stationnement libre surtout aux heures de pointe. Ainsi, de nombreux systèmes de gestion du stationnement ont été déployés afin de réduire ces embouteillages et d'améliorer le confort des conducteurs de véhicules.</a:t>
            </a:r>
            <a:endParaRPr dirty="0"/>
          </a:p>
        </p:txBody>
      </p:sp>
    </p:spTree>
    <p:extLst>
      <p:ext uri="{BB962C8B-B14F-4D97-AF65-F5344CB8AC3E}">
        <p14:creationId xmlns:p14="http://schemas.microsoft.com/office/powerpoint/2010/main" val="2922350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Nassima</a:t>
            </a:r>
            <a:endParaRPr dirty="0"/>
          </a:p>
        </p:txBody>
      </p:sp>
    </p:spTree>
    <p:extLst>
      <p:ext uri="{BB962C8B-B14F-4D97-AF65-F5344CB8AC3E}">
        <p14:creationId xmlns:p14="http://schemas.microsoft.com/office/powerpoint/2010/main" val="5661716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9026751953_0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9026751953_0_1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86475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2"/>
        <p:cNvGrpSpPr/>
        <p:nvPr/>
      </p:nvGrpSpPr>
      <p:grpSpPr>
        <a:xfrm>
          <a:off x="0" y="0"/>
          <a:ext cx="0" cy="0"/>
          <a:chOff x="0" y="0"/>
          <a:chExt cx="0" cy="0"/>
        </a:xfrm>
      </p:grpSpPr>
      <p:sp>
        <p:nvSpPr>
          <p:cNvPr id="4453" name="Google Shape;4453;g94a06c92dc_0_1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4" name="Google Shape;4454;g94a06c92dc_0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50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ed6c2d0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ed6c2d0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fr-FR" sz="1100" b="0" i="0" dirty="0">
                <a:solidFill>
                  <a:srgbClr val="000000"/>
                </a:solidFill>
                <a:effectLst/>
                <a:latin typeface="Arial" panose="020B0604020202020204" pitchFamily="34" charset="0"/>
              </a:rPr>
              <a:t>  </a:t>
            </a:r>
            <a:r>
              <a:rPr lang="fr-FR" sz="1100" b="0" i="0" dirty="0" err="1">
                <a:solidFill>
                  <a:srgbClr val="000000"/>
                </a:solidFill>
                <a:effectLst/>
                <a:latin typeface="Arial" panose="020B0604020202020204" pitchFamily="34" charset="0"/>
              </a:rPr>
              <a:t>coding</a:t>
            </a:r>
            <a:r>
              <a:rPr lang="fr-FR" sz="1100" b="0" i="0" dirty="0">
                <a:solidFill>
                  <a:srgbClr val="000000"/>
                </a:solidFill>
                <a:effectLst/>
                <a:latin typeface="Arial" panose="020B0604020202020204" pitchFamily="34" charset="0"/>
              </a:rPr>
              <a:t> studio est une startup qui a vu le jour en décembre 2021 qui  spécialisée …</a:t>
            </a:r>
            <a:br>
              <a:rPr lang="fr-FR" dirty="0"/>
            </a:br>
            <a:endParaRPr lang="fr-FR"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699220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38998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4380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929290261e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929290261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62973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12.jpe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8.webp"/><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22.jfif"/><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grpSp>
        <p:nvGrpSpPr>
          <p:cNvPr id="3" name="Google Shape;54;p13">
            <a:extLst>
              <a:ext uri="{FF2B5EF4-FFF2-40B4-BE49-F238E27FC236}">
                <a16:creationId xmlns:a16="http://schemas.microsoft.com/office/drawing/2014/main" id="{1FE118D7-26ED-49AE-909B-FA082AABEFE8}"/>
              </a:ext>
            </a:extLst>
          </p:cNvPr>
          <p:cNvGrpSpPr/>
          <p:nvPr/>
        </p:nvGrpSpPr>
        <p:grpSpPr>
          <a:xfrm>
            <a:off x="3893206" y="1078925"/>
            <a:ext cx="5484547" cy="3866517"/>
            <a:chOff x="2523825" y="1354400"/>
            <a:chExt cx="4476450" cy="3155825"/>
          </a:xfrm>
        </p:grpSpPr>
        <p:sp>
          <p:nvSpPr>
            <p:cNvPr id="4" name="Google Shape;55;p13">
              <a:extLst>
                <a:ext uri="{FF2B5EF4-FFF2-40B4-BE49-F238E27FC236}">
                  <a16:creationId xmlns:a16="http://schemas.microsoft.com/office/drawing/2014/main" id="{FDCA24C2-537F-4B44-877D-14141DA74790}"/>
                </a:ext>
              </a:extLst>
            </p:cNvPr>
            <p:cNvSpPr/>
            <p:nvPr/>
          </p:nvSpPr>
          <p:spPr>
            <a:xfrm>
              <a:off x="5135725" y="2136600"/>
              <a:ext cx="424400" cy="668250"/>
            </a:xfrm>
            <a:custGeom>
              <a:avLst/>
              <a:gdLst/>
              <a:ahLst/>
              <a:cxnLst/>
              <a:rect l="l" t="t" r="r" b="b"/>
              <a:pathLst>
                <a:path w="16976" h="26730" extrusionOk="0">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6;p13">
              <a:extLst>
                <a:ext uri="{FF2B5EF4-FFF2-40B4-BE49-F238E27FC236}">
                  <a16:creationId xmlns:a16="http://schemas.microsoft.com/office/drawing/2014/main" id="{A578B48C-5BB1-4162-A606-358AB23C8AB4}"/>
                </a:ext>
              </a:extLst>
            </p:cNvPr>
            <p:cNvSpPr/>
            <p:nvPr/>
          </p:nvSpPr>
          <p:spPr>
            <a:xfrm>
              <a:off x="5908450" y="1686925"/>
              <a:ext cx="424400" cy="544725"/>
            </a:xfrm>
            <a:custGeom>
              <a:avLst/>
              <a:gdLst/>
              <a:ahLst/>
              <a:cxnLst/>
              <a:rect l="l" t="t" r="r" b="b"/>
              <a:pathLst>
                <a:path w="16976" h="21789" extrusionOk="0">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7;p13">
              <a:extLst>
                <a:ext uri="{FF2B5EF4-FFF2-40B4-BE49-F238E27FC236}">
                  <a16:creationId xmlns:a16="http://schemas.microsoft.com/office/drawing/2014/main" id="{8A4639E1-4FC3-411F-BE8E-2836DA5150C4}"/>
                </a:ext>
              </a:extLst>
            </p:cNvPr>
            <p:cNvSpPr/>
            <p:nvPr/>
          </p:nvSpPr>
          <p:spPr>
            <a:xfrm>
              <a:off x="5649575" y="1566175"/>
              <a:ext cx="265250" cy="530875"/>
            </a:xfrm>
            <a:custGeom>
              <a:avLst/>
              <a:gdLst/>
              <a:ahLst/>
              <a:cxnLst/>
              <a:rect l="l" t="t" r="r" b="b"/>
              <a:pathLst>
                <a:path w="10610" h="21235" extrusionOk="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8;p13">
              <a:extLst>
                <a:ext uri="{FF2B5EF4-FFF2-40B4-BE49-F238E27FC236}">
                  <a16:creationId xmlns:a16="http://schemas.microsoft.com/office/drawing/2014/main" id="{0A868412-D29E-452C-9DB2-53A4F3FB33FA}"/>
                </a:ext>
              </a:extLst>
            </p:cNvPr>
            <p:cNvSpPr/>
            <p:nvPr/>
          </p:nvSpPr>
          <p:spPr>
            <a:xfrm>
              <a:off x="5423925" y="1354400"/>
              <a:ext cx="266825" cy="266825"/>
            </a:xfrm>
            <a:custGeom>
              <a:avLst/>
              <a:gdLst/>
              <a:ahLst/>
              <a:cxnLst/>
              <a:rect l="l" t="t" r="r" b="b"/>
              <a:pathLst>
                <a:path w="10673" h="10673" extrusionOk="0">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9;p13">
              <a:extLst>
                <a:ext uri="{FF2B5EF4-FFF2-40B4-BE49-F238E27FC236}">
                  <a16:creationId xmlns:a16="http://schemas.microsoft.com/office/drawing/2014/main" id="{447A7510-51F5-4E0E-B296-5D631598CA95}"/>
                </a:ext>
              </a:extLst>
            </p:cNvPr>
            <p:cNvSpPr/>
            <p:nvPr/>
          </p:nvSpPr>
          <p:spPr>
            <a:xfrm>
              <a:off x="5454000" y="1392975"/>
              <a:ext cx="206675" cy="188875"/>
            </a:xfrm>
            <a:custGeom>
              <a:avLst/>
              <a:gdLst/>
              <a:ahLst/>
              <a:cxnLst/>
              <a:rect l="l" t="t" r="r" b="b"/>
              <a:pathLst>
                <a:path w="8267" h="7555" extrusionOk="0">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0;p13">
              <a:extLst>
                <a:ext uri="{FF2B5EF4-FFF2-40B4-BE49-F238E27FC236}">
                  <a16:creationId xmlns:a16="http://schemas.microsoft.com/office/drawing/2014/main" id="{A75FE675-600F-4BA8-923D-A47026B43720}"/>
                </a:ext>
              </a:extLst>
            </p:cNvPr>
            <p:cNvSpPr/>
            <p:nvPr/>
          </p:nvSpPr>
          <p:spPr>
            <a:xfrm>
              <a:off x="2750250" y="4349475"/>
              <a:ext cx="4052875" cy="160750"/>
            </a:xfrm>
            <a:custGeom>
              <a:avLst/>
              <a:gdLst/>
              <a:ahLst/>
              <a:cxnLst/>
              <a:rect l="l" t="t" r="r" b="b"/>
              <a:pathLst>
                <a:path w="162115" h="6430" extrusionOk="0">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1;p13">
              <a:extLst>
                <a:ext uri="{FF2B5EF4-FFF2-40B4-BE49-F238E27FC236}">
                  <a16:creationId xmlns:a16="http://schemas.microsoft.com/office/drawing/2014/main" id="{3D28C779-28C1-4578-9724-A978D98C7A09}"/>
                </a:ext>
              </a:extLst>
            </p:cNvPr>
            <p:cNvSpPr/>
            <p:nvPr/>
          </p:nvSpPr>
          <p:spPr>
            <a:xfrm>
              <a:off x="2523825" y="3132600"/>
              <a:ext cx="443400" cy="216175"/>
            </a:xfrm>
            <a:custGeom>
              <a:avLst/>
              <a:gdLst/>
              <a:ahLst/>
              <a:cxnLst/>
              <a:rect l="l" t="t" r="r" b="b"/>
              <a:pathLst>
                <a:path w="17736" h="8647" extrusionOk="0">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2;p13">
              <a:extLst>
                <a:ext uri="{FF2B5EF4-FFF2-40B4-BE49-F238E27FC236}">
                  <a16:creationId xmlns:a16="http://schemas.microsoft.com/office/drawing/2014/main" id="{E7C850F4-6C93-4ADD-8A2F-9EB16B4AD9B1}"/>
                </a:ext>
              </a:extLst>
            </p:cNvPr>
            <p:cNvSpPr/>
            <p:nvPr/>
          </p:nvSpPr>
          <p:spPr>
            <a:xfrm>
              <a:off x="2632300" y="3202275"/>
              <a:ext cx="124325" cy="24575"/>
            </a:xfrm>
            <a:custGeom>
              <a:avLst/>
              <a:gdLst/>
              <a:ahLst/>
              <a:cxnLst/>
              <a:rect l="l" t="t" r="r" b="b"/>
              <a:pathLst>
                <a:path w="4973" h="983" extrusionOk="0">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3;p13">
              <a:extLst>
                <a:ext uri="{FF2B5EF4-FFF2-40B4-BE49-F238E27FC236}">
                  <a16:creationId xmlns:a16="http://schemas.microsoft.com/office/drawing/2014/main" id="{280D7DEC-EB19-4035-A805-C915551C3124}"/>
                </a:ext>
              </a:extLst>
            </p:cNvPr>
            <p:cNvSpPr/>
            <p:nvPr/>
          </p:nvSpPr>
          <p:spPr>
            <a:xfrm>
              <a:off x="2788275" y="3202275"/>
              <a:ext cx="68900" cy="24575"/>
            </a:xfrm>
            <a:custGeom>
              <a:avLst/>
              <a:gdLst/>
              <a:ahLst/>
              <a:cxnLst/>
              <a:rect l="l" t="t" r="r" b="b"/>
              <a:pathLst>
                <a:path w="2756" h="983" extrusionOk="0">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4;p13">
              <a:extLst>
                <a:ext uri="{FF2B5EF4-FFF2-40B4-BE49-F238E27FC236}">
                  <a16:creationId xmlns:a16="http://schemas.microsoft.com/office/drawing/2014/main" id="{B97ACD9A-8FA9-41BB-B79E-33572B5AEECD}"/>
                </a:ext>
              </a:extLst>
            </p:cNvPr>
            <p:cNvSpPr/>
            <p:nvPr/>
          </p:nvSpPr>
          <p:spPr>
            <a:xfrm>
              <a:off x="2703550" y="3253725"/>
              <a:ext cx="153625" cy="25375"/>
            </a:xfrm>
            <a:custGeom>
              <a:avLst/>
              <a:gdLst/>
              <a:ahLst/>
              <a:cxnLst/>
              <a:rect l="l" t="t" r="r" b="b"/>
              <a:pathLst>
                <a:path w="6145" h="1015" extrusionOk="0">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p13">
              <a:extLst>
                <a:ext uri="{FF2B5EF4-FFF2-40B4-BE49-F238E27FC236}">
                  <a16:creationId xmlns:a16="http://schemas.microsoft.com/office/drawing/2014/main" id="{CF3CC569-7D38-4CBC-B5AB-A5ADAC9915D5}"/>
                </a:ext>
              </a:extLst>
            </p:cNvPr>
            <p:cNvSpPr/>
            <p:nvPr/>
          </p:nvSpPr>
          <p:spPr>
            <a:xfrm>
              <a:off x="5697075" y="2062200"/>
              <a:ext cx="443375" cy="215375"/>
            </a:xfrm>
            <a:custGeom>
              <a:avLst/>
              <a:gdLst/>
              <a:ahLst/>
              <a:cxnLst/>
              <a:rect l="l" t="t" r="r" b="b"/>
              <a:pathLst>
                <a:path w="17735" h="8615" extrusionOk="0">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p13">
              <a:extLst>
                <a:ext uri="{FF2B5EF4-FFF2-40B4-BE49-F238E27FC236}">
                  <a16:creationId xmlns:a16="http://schemas.microsoft.com/office/drawing/2014/main" id="{346D771D-3111-4D9F-AA6B-8061FC011A6A}"/>
                </a:ext>
              </a:extLst>
            </p:cNvPr>
            <p:cNvSpPr/>
            <p:nvPr/>
          </p:nvSpPr>
          <p:spPr>
            <a:xfrm>
              <a:off x="5754075" y="2127100"/>
              <a:ext cx="99775" cy="25375"/>
            </a:xfrm>
            <a:custGeom>
              <a:avLst/>
              <a:gdLst/>
              <a:ahLst/>
              <a:cxnLst/>
              <a:rect l="l" t="t" r="r" b="b"/>
              <a:pathLst>
                <a:path w="3991" h="1015" extrusionOk="0">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p13">
              <a:extLst>
                <a:ext uri="{FF2B5EF4-FFF2-40B4-BE49-F238E27FC236}">
                  <a16:creationId xmlns:a16="http://schemas.microsoft.com/office/drawing/2014/main" id="{824292AA-5F4D-48EF-86A2-575D364F81F7}"/>
                </a:ext>
              </a:extLst>
            </p:cNvPr>
            <p:cNvSpPr/>
            <p:nvPr/>
          </p:nvSpPr>
          <p:spPr>
            <a:xfrm>
              <a:off x="5879175" y="2127100"/>
              <a:ext cx="63350" cy="25375"/>
            </a:xfrm>
            <a:custGeom>
              <a:avLst/>
              <a:gdLst/>
              <a:ahLst/>
              <a:cxnLst/>
              <a:rect l="l" t="t" r="r" b="b"/>
              <a:pathLst>
                <a:path w="2534" h="1015" extrusionOk="0">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p13">
              <a:extLst>
                <a:ext uri="{FF2B5EF4-FFF2-40B4-BE49-F238E27FC236}">
                  <a16:creationId xmlns:a16="http://schemas.microsoft.com/office/drawing/2014/main" id="{58AD1203-C30D-442A-AAF5-B30A31DC62C3}"/>
                </a:ext>
              </a:extLst>
            </p:cNvPr>
            <p:cNvSpPr/>
            <p:nvPr/>
          </p:nvSpPr>
          <p:spPr>
            <a:xfrm>
              <a:off x="6028800" y="2127100"/>
              <a:ext cx="53875" cy="25375"/>
            </a:xfrm>
            <a:custGeom>
              <a:avLst/>
              <a:gdLst/>
              <a:ahLst/>
              <a:cxnLst/>
              <a:rect l="l" t="t" r="r" b="b"/>
              <a:pathLst>
                <a:path w="2155" h="1015" extrusionOk="0">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9;p13">
              <a:extLst>
                <a:ext uri="{FF2B5EF4-FFF2-40B4-BE49-F238E27FC236}">
                  <a16:creationId xmlns:a16="http://schemas.microsoft.com/office/drawing/2014/main" id="{9A879E3D-0157-4D83-BAC2-148CC42C9596}"/>
                </a:ext>
              </a:extLst>
            </p:cNvPr>
            <p:cNvSpPr/>
            <p:nvPr/>
          </p:nvSpPr>
          <p:spPr>
            <a:xfrm>
              <a:off x="5879175" y="2186500"/>
              <a:ext cx="136200" cy="25350"/>
            </a:xfrm>
            <a:custGeom>
              <a:avLst/>
              <a:gdLst/>
              <a:ahLst/>
              <a:cxnLst/>
              <a:rect l="l" t="t" r="r" b="b"/>
              <a:pathLst>
                <a:path w="5448" h="1014" extrusionOk="0">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0;p13">
              <a:extLst>
                <a:ext uri="{FF2B5EF4-FFF2-40B4-BE49-F238E27FC236}">
                  <a16:creationId xmlns:a16="http://schemas.microsoft.com/office/drawing/2014/main" id="{BDB48C3B-C639-4F6A-9A6C-17E60A07F802}"/>
                </a:ext>
              </a:extLst>
            </p:cNvPr>
            <p:cNvSpPr/>
            <p:nvPr/>
          </p:nvSpPr>
          <p:spPr>
            <a:xfrm>
              <a:off x="3475475" y="2363050"/>
              <a:ext cx="443400" cy="215375"/>
            </a:xfrm>
            <a:custGeom>
              <a:avLst/>
              <a:gdLst/>
              <a:ahLst/>
              <a:cxnLst/>
              <a:rect l="l" t="t" r="r" b="b"/>
              <a:pathLst>
                <a:path w="17736" h="8615" extrusionOk="0">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p13">
              <a:extLst>
                <a:ext uri="{FF2B5EF4-FFF2-40B4-BE49-F238E27FC236}">
                  <a16:creationId xmlns:a16="http://schemas.microsoft.com/office/drawing/2014/main" id="{F656D69D-81A0-49A8-82D0-9ED138B1DBD1}"/>
                </a:ext>
              </a:extLst>
            </p:cNvPr>
            <p:cNvSpPr/>
            <p:nvPr/>
          </p:nvSpPr>
          <p:spPr>
            <a:xfrm>
              <a:off x="3568125" y="2419250"/>
              <a:ext cx="64150" cy="25375"/>
            </a:xfrm>
            <a:custGeom>
              <a:avLst/>
              <a:gdLst/>
              <a:ahLst/>
              <a:cxnLst/>
              <a:rect l="l" t="t" r="r" b="b"/>
              <a:pathLst>
                <a:path w="2566" h="1015" extrusionOk="0">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2;p13">
              <a:extLst>
                <a:ext uri="{FF2B5EF4-FFF2-40B4-BE49-F238E27FC236}">
                  <a16:creationId xmlns:a16="http://schemas.microsoft.com/office/drawing/2014/main" id="{15BE6BC9-9E85-40BB-A224-88C28E8BC13B}"/>
                </a:ext>
              </a:extLst>
            </p:cNvPr>
            <p:cNvSpPr/>
            <p:nvPr/>
          </p:nvSpPr>
          <p:spPr>
            <a:xfrm>
              <a:off x="3671050" y="2419250"/>
              <a:ext cx="45925" cy="25375"/>
            </a:xfrm>
            <a:custGeom>
              <a:avLst/>
              <a:gdLst/>
              <a:ahLst/>
              <a:cxnLst/>
              <a:rect l="l" t="t" r="r" b="b"/>
              <a:pathLst>
                <a:path w="1837" h="1015" extrusionOk="0">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3;p13">
              <a:extLst>
                <a:ext uri="{FF2B5EF4-FFF2-40B4-BE49-F238E27FC236}">
                  <a16:creationId xmlns:a16="http://schemas.microsoft.com/office/drawing/2014/main" id="{06A754D8-2568-49DE-A78E-C72166B69836}"/>
                </a:ext>
              </a:extLst>
            </p:cNvPr>
            <p:cNvSpPr/>
            <p:nvPr/>
          </p:nvSpPr>
          <p:spPr>
            <a:xfrm>
              <a:off x="3663125" y="2476250"/>
              <a:ext cx="119575" cy="25375"/>
            </a:xfrm>
            <a:custGeom>
              <a:avLst/>
              <a:gdLst/>
              <a:ahLst/>
              <a:cxnLst/>
              <a:rect l="l" t="t" r="r" b="b"/>
              <a:pathLst>
                <a:path w="4783" h="1015" extrusionOk="0">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4;p13">
              <a:extLst>
                <a:ext uri="{FF2B5EF4-FFF2-40B4-BE49-F238E27FC236}">
                  <a16:creationId xmlns:a16="http://schemas.microsoft.com/office/drawing/2014/main" id="{E9E7268B-84D2-4C25-8107-77ACB741BF32}"/>
                </a:ext>
              </a:extLst>
            </p:cNvPr>
            <p:cNvSpPr/>
            <p:nvPr/>
          </p:nvSpPr>
          <p:spPr>
            <a:xfrm>
              <a:off x="3815925" y="2476250"/>
              <a:ext cx="52275" cy="25375"/>
            </a:xfrm>
            <a:custGeom>
              <a:avLst/>
              <a:gdLst/>
              <a:ahLst/>
              <a:cxnLst/>
              <a:rect l="l" t="t" r="r" b="b"/>
              <a:pathLst>
                <a:path w="2091" h="1015" extrusionOk="0">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5;p13">
              <a:extLst>
                <a:ext uri="{FF2B5EF4-FFF2-40B4-BE49-F238E27FC236}">
                  <a16:creationId xmlns:a16="http://schemas.microsoft.com/office/drawing/2014/main" id="{5331F730-DA04-4FF8-A642-B05F4CB59CAC}"/>
                </a:ext>
              </a:extLst>
            </p:cNvPr>
            <p:cNvSpPr/>
            <p:nvPr/>
          </p:nvSpPr>
          <p:spPr>
            <a:xfrm>
              <a:off x="5309925" y="2437475"/>
              <a:ext cx="1383150" cy="1963475"/>
            </a:xfrm>
            <a:custGeom>
              <a:avLst/>
              <a:gdLst/>
              <a:ahLst/>
              <a:cxnLst/>
              <a:rect l="l" t="t" r="r" b="b"/>
              <a:pathLst>
                <a:path w="55326" h="78539" extrusionOk="0">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6;p13">
              <a:extLst>
                <a:ext uri="{FF2B5EF4-FFF2-40B4-BE49-F238E27FC236}">
                  <a16:creationId xmlns:a16="http://schemas.microsoft.com/office/drawing/2014/main" id="{755F2373-9055-480C-A2B4-496EDD7CE8E7}"/>
                </a:ext>
              </a:extLst>
            </p:cNvPr>
            <p:cNvSpPr/>
            <p:nvPr/>
          </p:nvSpPr>
          <p:spPr>
            <a:xfrm>
              <a:off x="5408875" y="2618775"/>
              <a:ext cx="1170200" cy="1618300"/>
            </a:xfrm>
            <a:custGeom>
              <a:avLst/>
              <a:gdLst/>
              <a:ahLst/>
              <a:cxnLst/>
              <a:rect l="l" t="t" r="r" b="b"/>
              <a:pathLst>
                <a:path w="46808" h="64732" extrusionOk="0">
                  <a:moveTo>
                    <a:pt x="1" y="0"/>
                  </a:moveTo>
                  <a:lnTo>
                    <a:pt x="1" y="64732"/>
                  </a:lnTo>
                  <a:lnTo>
                    <a:pt x="46808" y="64732"/>
                  </a:lnTo>
                  <a:lnTo>
                    <a:pt x="468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7;p13">
              <a:extLst>
                <a:ext uri="{FF2B5EF4-FFF2-40B4-BE49-F238E27FC236}">
                  <a16:creationId xmlns:a16="http://schemas.microsoft.com/office/drawing/2014/main" id="{B75B1445-C5B5-448A-BD5B-8B51FF2EC11A}"/>
                </a:ext>
              </a:extLst>
            </p:cNvPr>
            <p:cNvSpPr/>
            <p:nvPr/>
          </p:nvSpPr>
          <p:spPr>
            <a:xfrm>
              <a:off x="5484100" y="2655975"/>
              <a:ext cx="1052225" cy="1524900"/>
            </a:xfrm>
            <a:custGeom>
              <a:avLst/>
              <a:gdLst/>
              <a:ahLst/>
              <a:cxnLst/>
              <a:rect l="l" t="t" r="r" b="b"/>
              <a:pathLst>
                <a:path w="42089" h="60996" extrusionOk="0">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8;p13">
              <a:extLst>
                <a:ext uri="{FF2B5EF4-FFF2-40B4-BE49-F238E27FC236}">
                  <a16:creationId xmlns:a16="http://schemas.microsoft.com/office/drawing/2014/main" id="{A3A580EA-FDDA-47EE-9D70-F0CA325811B4}"/>
                </a:ext>
              </a:extLst>
            </p:cNvPr>
            <p:cNvSpPr/>
            <p:nvPr/>
          </p:nvSpPr>
          <p:spPr>
            <a:xfrm>
              <a:off x="5488050" y="3919575"/>
              <a:ext cx="1043525" cy="8725"/>
            </a:xfrm>
            <a:custGeom>
              <a:avLst/>
              <a:gdLst/>
              <a:ahLst/>
              <a:cxnLst/>
              <a:rect l="l" t="t" r="r" b="b"/>
              <a:pathLst>
                <a:path w="41741" h="349" extrusionOk="0">
                  <a:moveTo>
                    <a:pt x="1" y="0"/>
                  </a:moveTo>
                  <a:lnTo>
                    <a:pt x="1" y="349"/>
                  </a:lnTo>
                  <a:lnTo>
                    <a:pt x="41740" y="349"/>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9;p13">
              <a:extLst>
                <a:ext uri="{FF2B5EF4-FFF2-40B4-BE49-F238E27FC236}">
                  <a16:creationId xmlns:a16="http://schemas.microsoft.com/office/drawing/2014/main" id="{3AFBBFB6-11F0-4A57-A730-AD7AAF11CBB5}"/>
                </a:ext>
              </a:extLst>
            </p:cNvPr>
            <p:cNvSpPr/>
            <p:nvPr/>
          </p:nvSpPr>
          <p:spPr>
            <a:xfrm>
              <a:off x="5488050" y="3667000"/>
              <a:ext cx="1043525" cy="7950"/>
            </a:xfrm>
            <a:custGeom>
              <a:avLst/>
              <a:gdLst/>
              <a:ahLst/>
              <a:cxnLst/>
              <a:rect l="l" t="t" r="r" b="b"/>
              <a:pathLst>
                <a:path w="41741" h="318" extrusionOk="0">
                  <a:moveTo>
                    <a:pt x="1" y="1"/>
                  </a:moveTo>
                  <a:lnTo>
                    <a:pt x="1" y="318"/>
                  </a:lnTo>
                  <a:lnTo>
                    <a:pt x="41740" y="318"/>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0;p13">
              <a:extLst>
                <a:ext uri="{FF2B5EF4-FFF2-40B4-BE49-F238E27FC236}">
                  <a16:creationId xmlns:a16="http://schemas.microsoft.com/office/drawing/2014/main" id="{4B121CD2-5196-47FF-9E90-2CA7AC9FE0C6}"/>
                </a:ext>
              </a:extLst>
            </p:cNvPr>
            <p:cNvSpPr/>
            <p:nvPr/>
          </p:nvSpPr>
          <p:spPr>
            <a:xfrm>
              <a:off x="5488050" y="3413650"/>
              <a:ext cx="1043525" cy="8750"/>
            </a:xfrm>
            <a:custGeom>
              <a:avLst/>
              <a:gdLst/>
              <a:ahLst/>
              <a:cxnLst/>
              <a:rect l="l" t="t" r="r" b="b"/>
              <a:pathLst>
                <a:path w="41741" h="350"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1;p13">
              <a:extLst>
                <a:ext uri="{FF2B5EF4-FFF2-40B4-BE49-F238E27FC236}">
                  <a16:creationId xmlns:a16="http://schemas.microsoft.com/office/drawing/2014/main" id="{32BEC5A3-79BB-46E3-AF67-EB53A2659023}"/>
                </a:ext>
              </a:extLst>
            </p:cNvPr>
            <p:cNvSpPr/>
            <p:nvPr/>
          </p:nvSpPr>
          <p:spPr>
            <a:xfrm>
              <a:off x="5488050" y="3161100"/>
              <a:ext cx="1043525" cy="8725"/>
            </a:xfrm>
            <a:custGeom>
              <a:avLst/>
              <a:gdLst/>
              <a:ahLst/>
              <a:cxnLst/>
              <a:rect l="l" t="t" r="r" b="b"/>
              <a:pathLst>
                <a:path w="41741" h="349" extrusionOk="0">
                  <a:moveTo>
                    <a:pt x="1" y="1"/>
                  </a:moveTo>
                  <a:lnTo>
                    <a:pt x="1" y="349"/>
                  </a:lnTo>
                  <a:lnTo>
                    <a:pt x="41740" y="349"/>
                  </a:lnTo>
                  <a:lnTo>
                    <a:pt x="4174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2;p13">
              <a:extLst>
                <a:ext uri="{FF2B5EF4-FFF2-40B4-BE49-F238E27FC236}">
                  <a16:creationId xmlns:a16="http://schemas.microsoft.com/office/drawing/2014/main" id="{0F7E0A2E-3CCC-4AD5-96E7-552A98D32366}"/>
                </a:ext>
              </a:extLst>
            </p:cNvPr>
            <p:cNvSpPr/>
            <p:nvPr/>
          </p:nvSpPr>
          <p:spPr>
            <a:xfrm>
              <a:off x="5488050" y="2908550"/>
              <a:ext cx="1043525" cy="7925"/>
            </a:xfrm>
            <a:custGeom>
              <a:avLst/>
              <a:gdLst/>
              <a:ahLst/>
              <a:cxnLst/>
              <a:rect l="l" t="t" r="r" b="b"/>
              <a:pathLst>
                <a:path w="41741" h="317" extrusionOk="0">
                  <a:moveTo>
                    <a:pt x="1" y="0"/>
                  </a:moveTo>
                  <a:lnTo>
                    <a:pt x="1" y="317"/>
                  </a:lnTo>
                  <a:lnTo>
                    <a:pt x="41740" y="317"/>
                  </a:lnTo>
                  <a:lnTo>
                    <a:pt x="4174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3;p13">
              <a:extLst>
                <a:ext uri="{FF2B5EF4-FFF2-40B4-BE49-F238E27FC236}">
                  <a16:creationId xmlns:a16="http://schemas.microsoft.com/office/drawing/2014/main" id="{1AF69849-25F2-4867-A882-22708F26392A}"/>
                </a:ext>
              </a:extLst>
            </p:cNvPr>
            <p:cNvSpPr/>
            <p:nvPr/>
          </p:nvSpPr>
          <p:spPr>
            <a:xfrm>
              <a:off x="635340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p13">
              <a:extLst>
                <a:ext uri="{FF2B5EF4-FFF2-40B4-BE49-F238E27FC236}">
                  <a16:creationId xmlns:a16="http://schemas.microsoft.com/office/drawing/2014/main" id="{07C10D2A-6591-488A-B8F0-4B0C3D6B6F1E}"/>
                </a:ext>
              </a:extLst>
            </p:cNvPr>
            <p:cNvSpPr/>
            <p:nvPr/>
          </p:nvSpPr>
          <p:spPr>
            <a:xfrm>
              <a:off x="617922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p13">
              <a:extLst>
                <a:ext uri="{FF2B5EF4-FFF2-40B4-BE49-F238E27FC236}">
                  <a16:creationId xmlns:a16="http://schemas.microsoft.com/office/drawing/2014/main" id="{EB522E9D-7E92-4AEA-9510-72036B33073C}"/>
                </a:ext>
              </a:extLst>
            </p:cNvPr>
            <p:cNvSpPr/>
            <p:nvPr/>
          </p:nvSpPr>
          <p:spPr>
            <a:xfrm>
              <a:off x="6005850" y="2659950"/>
              <a:ext cx="8725" cy="1516950"/>
            </a:xfrm>
            <a:custGeom>
              <a:avLst/>
              <a:gdLst/>
              <a:ahLst/>
              <a:cxnLst/>
              <a:rect l="l" t="t" r="r" b="b"/>
              <a:pathLst>
                <a:path w="349" h="60678" extrusionOk="0">
                  <a:moveTo>
                    <a:pt x="0" y="0"/>
                  </a:moveTo>
                  <a:lnTo>
                    <a:pt x="0"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6;p13">
              <a:extLst>
                <a:ext uri="{FF2B5EF4-FFF2-40B4-BE49-F238E27FC236}">
                  <a16:creationId xmlns:a16="http://schemas.microsoft.com/office/drawing/2014/main" id="{F1C410F9-AEEB-4332-AFC1-99BDC27E6B0F}"/>
                </a:ext>
              </a:extLst>
            </p:cNvPr>
            <p:cNvSpPr/>
            <p:nvPr/>
          </p:nvSpPr>
          <p:spPr>
            <a:xfrm>
              <a:off x="5831650" y="2659950"/>
              <a:ext cx="8750" cy="1516950"/>
            </a:xfrm>
            <a:custGeom>
              <a:avLst/>
              <a:gdLst/>
              <a:ahLst/>
              <a:cxnLst/>
              <a:rect l="l" t="t" r="r" b="b"/>
              <a:pathLst>
                <a:path w="350" h="60678" extrusionOk="0">
                  <a:moveTo>
                    <a:pt x="1" y="0"/>
                  </a:moveTo>
                  <a:lnTo>
                    <a:pt x="1" y="60678"/>
                  </a:lnTo>
                  <a:lnTo>
                    <a:pt x="349" y="60678"/>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7;p13">
              <a:extLst>
                <a:ext uri="{FF2B5EF4-FFF2-40B4-BE49-F238E27FC236}">
                  <a16:creationId xmlns:a16="http://schemas.microsoft.com/office/drawing/2014/main" id="{B42E86B1-7264-4EA3-8DB0-48743846F7CE}"/>
                </a:ext>
              </a:extLst>
            </p:cNvPr>
            <p:cNvSpPr/>
            <p:nvPr/>
          </p:nvSpPr>
          <p:spPr>
            <a:xfrm>
              <a:off x="5657475" y="2659950"/>
              <a:ext cx="9525" cy="1516950"/>
            </a:xfrm>
            <a:custGeom>
              <a:avLst/>
              <a:gdLst/>
              <a:ahLst/>
              <a:cxnLst/>
              <a:rect l="l" t="t" r="r" b="b"/>
              <a:pathLst>
                <a:path w="381" h="60678" extrusionOk="0">
                  <a:moveTo>
                    <a:pt x="1" y="0"/>
                  </a:moveTo>
                  <a:lnTo>
                    <a:pt x="1" y="60678"/>
                  </a:lnTo>
                  <a:lnTo>
                    <a:pt x="381" y="60678"/>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8;p13">
              <a:extLst>
                <a:ext uri="{FF2B5EF4-FFF2-40B4-BE49-F238E27FC236}">
                  <a16:creationId xmlns:a16="http://schemas.microsoft.com/office/drawing/2014/main" id="{0FAAF6E8-E0A5-4E07-BB89-E753DC6CB0E3}"/>
                </a:ext>
              </a:extLst>
            </p:cNvPr>
            <p:cNvSpPr/>
            <p:nvPr/>
          </p:nvSpPr>
          <p:spPr>
            <a:xfrm>
              <a:off x="5665400" y="3611600"/>
              <a:ext cx="104525" cy="212200"/>
            </a:xfrm>
            <a:custGeom>
              <a:avLst/>
              <a:gdLst/>
              <a:ahLst/>
              <a:cxnLst/>
              <a:rect l="l" t="t" r="r" b="b"/>
              <a:pathLst>
                <a:path w="4181" h="8488" extrusionOk="0">
                  <a:moveTo>
                    <a:pt x="0" y="0"/>
                  </a:moveTo>
                  <a:lnTo>
                    <a:pt x="0" y="8487"/>
                  </a:lnTo>
                  <a:lnTo>
                    <a:pt x="4181" y="8487"/>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9;p13">
              <a:extLst>
                <a:ext uri="{FF2B5EF4-FFF2-40B4-BE49-F238E27FC236}">
                  <a16:creationId xmlns:a16="http://schemas.microsoft.com/office/drawing/2014/main" id="{BE31CE20-87D2-43AA-8F29-F331BAA5C608}"/>
                </a:ext>
              </a:extLst>
            </p:cNvPr>
            <p:cNvSpPr/>
            <p:nvPr/>
          </p:nvSpPr>
          <p:spPr>
            <a:xfrm>
              <a:off x="5814250" y="3442950"/>
              <a:ext cx="104525" cy="380850"/>
            </a:xfrm>
            <a:custGeom>
              <a:avLst/>
              <a:gdLst/>
              <a:ahLst/>
              <a:cxnLst/>
              <a:rect l="l" t="t" r="r" b="b"/>
              <a:pathLst>
                <a:path w="4181" h="15234" extrusionOk="0">
                  <a:moveTo>
                    <a:pt x="0" y="1"/>
                  </a:moveTo>
                  <a:lnTo>
                    <a:pt x="0" y="15233"/>
                  </a:lnTo>
                  <a:lnTo>
                    <a:pt x="4181" y="15233"/>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90;p13">
              <a:extLst>
                <a:ext uri="{FF2B5EF4-FFF2-40B4-BE49-F238E27FC236}">
                  <a16:creationId xmlns:a16="http://schemas.microsoft.com/office/drawing/2014/main" id="{2D5B28B0-1062-4A4A-A30C-76C35FFAE6BC}"/>
                </a:ext>
              </a:extLst>
            </p:cNvPr>
            <p:cNvSpPr/>
            <p:nvPr/>
          </p:nvSpPr>
          <p:spPr>
            <a:xfrm>
              <a:off x="5962300" y="3735900"/>
              <a:ext cx="104525" cy="87900"/>
            </a:xfrm>
            <a:custGeom>
              <a:avLst/>
              <a:gdLst/>
              <a:ahLst/>
              <a:cxnLst/>
              <a:rect l="l" t="t" r="r" b="b"/>
              <a:pathLst>
                <a:path w="4181" h="3516" extrusionOk="0">
                  <a:moveTo>
                    <a:pt x="0" y="0"/>
                  </a:moveTo>
                  <a:lnTo>
                    <a:pt x="0" y="3515"/>
                  </a:lnTo>
                  <a:lnTo>
                    <a:pt x="4181" y="3515"/>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91;p13">
              <a:extLst>
                <a:ext uri="{FF2B5EF4-FFF2-40B4-BE49-F238E27FC236}">
                  <a16:creationId xmlns:a16="http://schemas.microsoft.com/office/drawing/2014/main" id="{26ABF6F9-9E92-46D1-A07E-C05A7F440094}"/>
                </a:ext>
              </a:extLst>
            </p:cNvPr>
            <p:cNvSpPr/>
            <p:nvPr/>
          </p:nvSpPr>
          <p:spPr>
            <a:xfrm>
              <a:off x="6110350" y="3544300"/>
              <a:ext cx="104525" cy="279500"/>
            </a:xfrm>
            <a:custGeom>
              <a:avLst/>
              <a:gdLst/>
              <a:ahLst/>
              <a:cxnLst/>
              <a:rect l="l" t="t" r="r" b="b"/>
              <a:pathLst>
                <a:path w="4181" h="11180" extrusionOk="0">
                  <a:moveTo>
                    <a:pt x="0" y="0"/>
                  </a:moveTo>
                  <a:lnTo>
                    <a:pt x="0" y="11179"/>
                  </a:lnTo>
                  <a:lnTo>
                    <a:pt x="4181" y="11179"/>
                  </a:lnTo>
                  <a:lnTo>
                    <a:pt x="41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92;p13">
              <a:extLst>
                <a:ext uri="{FF2B5EF4-FFF2-40B4-BE49-F238E27FC236}">
                  <a16:creationId xmlns:a16="http://schemas.microsoft.com/office/drawing/2014/main" id="{760221E2-36A6-45EF-8485-DF7736D53BFF}"/>
                </a:ext>
              </a:extLst>
            </p:cNvPr>
            <p:cNvSpPr/>
            <p:nvPr/>
          </p:nvSpPr>
          <p:spPr>
            <a:xfrm>
              <a:off x="6259200" y="3648800"/>
              <a:ext cx="104525" cy="175000"/>
            </a:xfrm>
            <a:custGeom>
              <a:avLst/>
              <a:gdLst/>
              <a:ahLst/>
              <a:cxnLst/>
              <a:rect l="l" t="t" r="r" b="b"/>
              <a:pathLst>
                <a:path w="4181" h="7000" extrusionOk="0">
                  <a:moveTo>
                    <a:pt x="0" y="1"/>
                  </a:moveTo>
                  <a:lnTo>
                    <a:pt x="0" y="6999"/>
                  </a:lnTo>
                  <a:lnTo>
                    <a:pt x="4181" y="6999"/>
                  </a:lnTo>
                  <a:lnTo>
                    <a:pt x="418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93;p13">
              <a:extLst>
                <a:ext uri="{FF2B5EF4-FFF2-40B4-BE49-F238E27FC236}">
                  <a16:creationId xmlns:a16="http://schemas.microsoft.com/office/drawing/2014/main" id="{33F83764-7DAE-4A0B-9018-345C3C2E6F33}"/>
                </a:ext>
              </a:extLst>
            </p:cNvPr>
            <p:cNvSpPr/>
            <p:nvPr/>
          </p:nvSpPr>
          <p:spPr>
            <a:xfrm>
              <a:off x="6089775" y="3891850"/>
              <a:ext cx="138575" cy="24575"/>
            </a:xfrm>
            <a:custGeom>
              <a:avLst/>
              <a:gdLst/>
              <a:ahLst/>
              <a:cxnLst/>
              <a:rect l="l" t="t" r="r" b="b"/>
              <a:pathLst>
                <a:path w="5543" h="983" extrusionOk="0">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94;p13">
              <a:extLst>
                <a:ext uri="{FF2B5EF4-FFF2-40B4-BE49-F238E27FC236}">
                  <a16:creationId xmlns:a16="http://schemas.microsoft.com/office/drawing/2014/main" id="{8774CFD8-D1A0-4BCB-8666-4A191A321960}"/>
                </a:ext>
              </a:extLst>
            </p:cNvPr>
            <p:cNvSpPr/>
            <p:nvPr/>
          </p:nvSpPr>
          <p:spPr>
            <a:xfrm>
              <a:off x="6324125" y="3891850"/>
              <a:ext cx="53050" cy="24575"/>
            </a:xfrm>
            <a:custGeom>
              <a:avLst/>
              <a:gdLst/>
              <a:ahLst/>
              <a:cxnLst/>
              <a:rect l="l" t="t" r="r" b="b"/>
              <a:pathLst>
                <a:path w="2122" h="983" extrusionOk="0">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95;p13">
              <a:extLst>
                <a:ext uri="{FF2B5EF4-FFF2-40B4-BE49-F238E27FC236}">
                  <a16:creationId xmlns:a16="http://schemas.microsoft.com/office/drawing/2014/main" id="{1AE513A2-1A6E-4069-B490-A37E1F06CE7B}"/>
                </a:ext>
              </a:extLst>
            </p:cNvPr>
            <p:cNvSpPr/>
            <p:nvPr/>
          </p:nvSpPr>
          <p:spPr>
            <a:xfrm>
              <a:off x="6146775" y="3936200"/>
              <a:ext cx="60200" cy="25350"/>
            </a:xfrm>
            <a:custGeom>
              <a:avLst/>
              <a:gdLst/>
              <a:ahLst/>
              <a:cxnLst/>
              <a:rect l="l" t="t" r="r" b="b"/>
              <a:pathLst>
                <a:path w="2408" h="1014" extrusionOk="0">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96;p13">
              <a:extLst>
                <a:ext uri="{FF2B5EF4-FFF2-40B4-BE49-F238E27FC236}">
                  <a16:creationId xmlns:a16="http://schemas.microsoft.com/office/drawing/2014/main" id="{E91AD6A2-C948-4B86-A3D8-ABD5223CEF13}"/>
                </a:ext>
              </a:extLst>
            </p:cNvPr>
            <p:cNvSpPr/>
            <p:nvPr/>
          </p:nvSpPr>
          <p:spPr>
            <a:xfrm>
              <a:off x="6243350" y="3936200"/>
              <a:ext cx="106125" cy="25350"/>
            </a:xfrm>
            <a:custGeom>
              <a:avLst/>
              <a:gdLst/>
              <a:ahLst/>
              <a:cxnLst/>
              <a:rect l="l" t="t" r="r" b="b"/>
              <a:pathLst>
                <a:path w="4245" h="1014" extrusionOk="0">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97;p13">
              <a:extLst>
                <a:ext uri="{FF2B5EF4-FFF2-40B4-BE49-F238E27FC236}">
                  <a16:creationId xmlns:a16="http://schemas.microsoft.com/office/drawing/2014/main" id="{07B2F57C-4FAF-4EBD-9996-C0C6852AB134}"/>
                </a:ext>
              </a:extLst>
            </p:cNvPr>
            <p:cNvSpPr/>
            <p:nvPr/>
          </p:nvSpPr>
          <p:spPr>
            <a:xfrm>
              <a:off x="6271850" y="3225225"/>
              <a:ext cx="137800" cy="25375"/>
            </a:xfrm>
            <a:custGeom>
              <a:avLst/>
              <a:gdLst/>
              <a:ahLst/>
              <a:cxnLst/>
              <a:rect l="l" t="t" r="r" b="b"/>
              <a:pathLst>
                <a:path w="5512" h="1015" extrusionOk="0">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98;p13">
              <a:extLst>
                <a:ext uri="{FF2B5EF4-FFF2-40B4-BE49-F238E27FC236}">
                  <a16:creationId xmlns:a16="http://schemas.microsoft.com/office/drawing/2014/main" id="{A9C0A26F-4683-4DE5-BF92-C3971651FAE6}"/>
                </a:ext>
              </a:extLst>
            </p:cNvPr>
            <p:cNvSpPr/>
            <p:nvPr/>
          </p:nvSpPr>
          <p:spPr>
            <a:xfrm>
              <a:off x="6328075" y="3270350"/>
              <a:ext cx="60975" cy="25375"/>
            </a:xfrm>
            <a:custGeom>
              <a:avLst/>
              <a:gdLst/>
              <a:ahLst/>
              <a:cxnLst/>
              <a:rect l="l" t="t" r="r" b="b"/>
              <a:pathLst>
                <a:path w="2439" h="1015" extrusionOk="0">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99;p13">
              <a:extLst>
                <a:ext uri="{FF2B5EF4-FFF2-40B4-BE49-F238E27FC236}">
                  <a16:creationId xmlns:a16="http://schemas.microsoft.com/office/drawing/2014/main" id="{921E2E4E-04C6-4F46-B54A-44DBE97333A1}"/>
                </a:ext>
              </a:extLst>
            </p:cNvPr>
            <p:cNvSpPr/>
            <p:nvPr/>
          </p:nvSpPr>
          <p:spPr>
            <a:xfrm>
              <a:off x="5649575" y="3891850"/>
              <a:ext cx="113225" cy="24575"/>
            </a:xfrm>
            <a:custGeom>
              <a:avLst/>
              <a:gdLst/>
              <a:ahLst/>
              <a:cxnLst/>
              <a:rect l="l" t="t" r="r" b="b"/>
              <a:pathLst>
                <a:path w="4529" h="983" extrusionOk="0">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0;p13">
              <a:extLst>
                <a:ext uri="{FF2B5EF4-FFF2-40B4-BE49-F238E27FC236}">
                  <a16:creationId xmlns:a16="http://schemas.microsoft.com/office/drawing/2014/main" id="{3B763FB7-7685-44BD-B017-1C50EF4FB072}"/>
                </a:ext>
              </a:extLst>
            </p:cNvPr>
            <p:cNvSpPr/>
            <p:nvPr/>
          </p:nvSpPr>
          <p:spPr>
            <a:xfrm>
              <a:off x="5794450" y="3891850"/>
              <a:ext cx="58625" cy="24575"/>
            </a:xfrm>
            <a:custGeom>
              <a:avLst/>
              <a:gdLst/>
              <a:ahLst/>
              <a:cxnLst/>
              <a:rect l="l" t="t" r="r" b="b"/>
              <a:pathLst>
                <a:path w="2345" h="983" extrusionOk="0">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1;p13">
              <a:extLst>
                <a:ext uri="{FF2B5EF4-FFF2-40B4-BE49-F238E27FC236}">
                  <a16:creationId xmlns:a16="http://schemas.microsoft.com/office/drawing/2014/main" id="{15831E41-8D2D-42FA-BEB7-7AC7804DDABE}"/>
                </a:ext>
              </a:extLst>
            </p:cNvPr>
            <p:cNvSpPr/>
            <p:nvPr/>
          </p:nvSpPr>
          <p:spPr>
            <a:xfrm>
              <a:off x="5746150" y="3936200"/>
              <a:ext cx="121950" cy="25350"/>
            </a:xfrm>
            <a:custGeom>
              <a:avLst/>
              <a:gdLst/>
              <a:ahLst/>
              <a:cxnLst/>
              <a:rect l="l" t="t" r="r" b="b"/>
              <a:pathLst>
                <a:path w="4878" h="1014" extrusionOk="0">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2;p13">
              <a:extLst>
                <a:ext uri="{FF2B5EF4-FFF2-40B4-BE49-F238E27FC236}">
                  <a16:creationId xmlns:a16="http://schemas.microsoft.com/office/drawing/2014/main" id="{E29AF104-227C-447D-9BB1-12F770D4EF57}"/>
                </a:ext>
              </a:extLst>
            </p:cNvPr>
            <p:cNvSpPr/>
            <p:nvPr/>
          </p:nvSpPr>
          <p:spPr>
            <a:xfrm>
              <a:off x="5552175" y="2762075"/>
              <a:ext cx="113250" cy="24575"/>
            </a:xfrm>
            <a:custGeom>
              <a:avLst/>
              <a:gdLst/>
              <a:ahLst/>
              <a:cxnLst/>
              <a:rect l="l" t="t" r="r" b="b"/>
              <a:pathLst>
                <a:path w="4530" h="983" extrusionOk="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03;p13">
              <a:extLst>
                <a:ext uri="{FF2B5EF4-FFF2-40B4-BE49-F238E27FC236}">
                  <a16:creationId xmlns:a16="http://schemas.microsoft.com/office/drawing/2014/main" id="{F0BF2319-A3D6-4491-8CCD-6AB02653259A}"/>
                </a:ext>
              </a:extLst>
            </p:cNvPr>
            <p:cNvSpPr/>
            <p:nvPr/>
          </p:nvSpPr>
          <p:spPr>
            <a:xfrm>
              <a:off x="5697075" y="2762075"/>
              <a:ext cx="58600" cy="24575"/>
            </a:xfrm>
            <a:custGeom>
              <a:avLst/>
              <a:gdLst/>
              <a:ahLst/>
              <a:cxnLst/>
              <a:rect l="l" t="t" r="r" b="b"/>
              <a:pathLst>
                <a:path w="2344" h="983" extrusionOk="0">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04;p13">
              <a:extLst>
                <a:ext uri="{FF2B5EF4-FFF2-40B4-BE49-F238E27FC236}">
                  <a16:creationId xmlns:a16="http://schemas.microsoft.com/office/drawing/2014/main" id="{50529259-89DF-40B7-A099-4816FD4C1AA3}"/>
                </a:ext>
              </a:extLst>
            </p:cNvPr>
            <p:cNvSpPr/>
            <p:nvPr/>
          </p:nvSpPr>
          <p:spPr>
            <a:xfrm>
              <a:off x="5647975" y="2806400"/>
              <a:ext cx="122750" cy="25375"/>
            </a:xfrm>
            <a:custGeom>
              <a:avLst/>
              <a:gdLst/>
              <a:ahLst/>
              <a:cxnLst/>
              <a:rect l="l" t="t" r="r" b="b"/>
              <a:pathLst>
                <a:path w="4910" h="1015" extrusionOk="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05;p13">
              <a:extLst>
                <a:ext uri="{FF2B5EF4-FFF2-40B4-BE49-F238E27FC236}">
                  <a16:creationId xmlns:a16="http://schemas.microsoft.com/office/drawing/2014/main" id="{51688763-1895-491C-963A-3983113C345F}"/>
                </a:ext>
              </a:extLst>
            </p:cNvPr>
            <p:cNvSpPr/>
            <p:nvPr/>
          </p:nvSpPr>
          <p:spPr>
            <a:xfrm>
              <a:off x="5753275" y="2773150"/>
              <a:ext cx="547125" cy="547100"/>
            </a:xfrm>
            <a:custGeom>
              <a:avLst/>
              <a:gdLst/>
              <a:ahLst/>
              <a:cxnLst/>
              <a:rect l="l" t="t" r="r" b="b"/>
              <a:pathLst>
                <a:path w="21885" h="21884" extrusionOk="0">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06;p13">
              <a:extLst>
                <a:ext uri="{FF2B5EF4-FFF2-40B4-BE49-F238E27FC236}">
                  <a16:creationId xmlns:a16="http://schemas.microsoft.com/office/drawing/2014/main" id="{19E3BBA8-96CB-4629-AA36-C24F7816B35C}"/>
                </a:ext>
              </a:extLst>
            </p:cNvPr>
            <p:cNvSpPr/>
            <p:nvPr/>
          </p:nvSpPr>
          <p:spPr>
            <a:xfrm>
              <a:off x="6012975" y="2804200"/>
              <a:ext cx="202700" cy="448775"/>
            </a:xfrm>
            <a:custGeom>
              <a:avLst/>
              <a:gdLst/>
              <a:ahLst/>
              <a:cxnLst/>
              <a:rect l="l" t="t" r="r" b="b"/>
              <a:pathLst>
                <a:path w="8108" h="17951" extrusionOk="0">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07;p13">
              <a:extLst>
                <a:ext uri="{FF2B5EF4-FFF2-40B4-BE49-F238E27FC236}">
                  <a16:creationId xmlns:a16="http://schemas.microsoft.com/office/drawing/2014/main" id="{8B10691A-0DB8-41BC-88D6-80CEB2B05948}"/>
                </a:ext>
              </a:extLst>
            </p:cNvPr>
            <p:cNvSpPr/>
            <p:nvPr/>
          </p:nvSpPr>
          <p:spPr>
            <a:xfrm>
              <a:off x="5752500" y="3033625"/>
              <a:ext cx="287400" cy="38025"/>
            </a:xfrm>
            <a:custGeom>
              <a:avLst/>
              <a:gdLst/>
              <a:ahLst/>
              <a:cxnLst/>
              <a:rect l="l" t="t" r="r" b="b"/>
              <a:pathLst>
                <a:path w="11496" h="1521" extrusionOk="0">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08;p13">
              <a:extLst>
                <a:ext uri="{FF2B5EF4-FFF2-40B4-BE49-F238E27FC236}">
                  <a16:creationId xmlns:a16="http://schemas.microsoft.com/office/drawing/2014/main" id="{68E12904-D5CF-4359-AC6F-86ED43EB239E}"/>
                </a:ext>
              </a:extLst>
            </p:cNvPr>
            <p:cNvSpPr/>
            <p:nvPr/>
          </p:nvSpPr>
          <p:spPr>
            <a:xfrm>
              <a:off x="5476175" y="4097700"/>
              <a:ext cx="1068075" cy="25375"/>
            </a:xfrm>
            <a:custGeom>
              <a:avLst/>
              <a:gdLst/>
              <a:ahLst/>
              <a:cxnLst/>
              <a:rect l="l" t="t" r="r" b="b"/>
              <a:pathLst>
                <a:path w="42723" h="1015" extrusionOk="0">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09;p13">
              <a:extLst>
                <a:ext uri="{FF2B5EF4-FFF2-40B4-BE49-F238E27FC236}">
                  <a16:creationId xmlns:a16="http://schemas.microsoft.com/office/drawing/2014/main" id="{704401E5-C60C-4E2D-B2F5-22906FDBB444}"/>
                </a:ext>
              </a:extLst>
            </p:cNvPr>
            <p:cNvSpPr/>
            <p:nvPr/>
          </p:nvSpPr>
          <p:spPr>
            <a:xfrm>
              <a:off x="6432575" y="2697950"/>
              <a:ext cx="70500" cy="69700"/>
            </a:xfrm>
            <a:custGeom>
              <a:avLst/>
              <a:gdLst/>
              <a:ahLst/>
              <a:cxnLst/>
              <a:rect l="l" t="t" r="r" b="b"/>
              <a:pathLst>
                <a:path w="2820" h="2788" extrusionOk="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0;p13">
              <a:extLst>
                <a:ext uri="{FF2B5EF4-FFF2-40B4-BE49-F238E27FC236}">
                  <a16:creationId xmlns:a16="http://schemas.microsoft.com/office/drawing/2014/main" id="{05AA01A1-5923-4AF6-8192-88997129B581}"/>
                </a:ext>
              </a:extLst>
            </p:cNvPr>
            <p:cNvSpPr/>
            <p:nvPr/>
          </p:nvSpPr>
          <p:spPr>
            <a:xfrm>
              <a:off x="5565650" y="3215725"/>
              <a:ext cx="68100" cy="68125"/>
            </a:xfrm>
            <a:custGeom>
              <a:avLst/>
              <a:gdLst/>
              <a:ahLst/>
              <a:cxnLst/>
              <a:rect l="l" t="t" r="r" b="b"/>
              <a:pathLst>
                <a:path w="2724" h="2725" extrusionOk="0">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11;p13">
              <a:extLst>
                <a:ext uri="{FF2B5EF4-FFF2-40B4-BE49-F238E27FC236}">
                  <a16:creationId xmlns:a16="http://schemas.microsoft.com/office/drawing/2014/main" id="{2E483F4F-B2C7-4458-B70D-EB9E407EC59E}"/>
                </a:ext>
              </a:extLst>
            </p:cNvPr>
            <p:cNvSpPr/>
            <p:nvPr/>
          </p:nvSpPr>
          <p:spPr>
            <a:xfrm>
              <a:off x="6265525" y="3410500"/>
              <a:ext cx="182125" cy="75225"/>
            </a:xfrm>
            <a:custGeom>
              <a:avLst/>
              <a:gdLst/>
              <a:ahLst/>
              <a:cxnLst/>
              <a:rect l="l" t="t" r="r" b="b"/>
              <a:pathLst>
                <a:path w="7285" h="3009" extrusionOk="0">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12;p13">
              <a:extLst>
                <a:ext uri="{FF2B5EF4-FFF2-40B4-BE49-F238E27FC236}">
                  <a16:creationId xmlns:a16="http://schemas.microsoft.com/office/drawing/2014/main" id="{46D52E2A-E051-4381-87FD-1CC3C9BF412E}"/>
                </a:ext>
              </a:extLst>
            </p:cNvPr>
            <p:cNvSpPr/>
            <p:nvPr/>
          </p:nvSpPr>
          <p:spPr>
            <a:xfrm>
              <a:off x="5517350" y="4004275"/>
              <a:ext cx="148875" cy="74450"/>
            </a:xfrm>
            <a:custGeom>
              <a:avLst/>
              <a:gdLst/>
              <a:ahLst/>
              <a:cxnLst/>
              <a:rect l="l" t="t" r="r" b="b"/>
              <a:pathLst>
                <a:path w="5955" h="2978" extrusionOk="0">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3;p13">
              <a:extLst>
                <a:ext uri="{FF2B5EF4-FFF2-40B4-BE49-F238E27FC236}">
                  <a16:creationId xmlns:a16="http://schemas.microsoft.com/office/drawing/2014/main" id="{2CFE12C1-C1A9-4365-9740-3C4F8933E74E}"/>
                </a:ext>
              </a:extLst>
            </p:cNvPr>
            <p:cNvSpPr/>
            <p:nvPr/>
          </p:nvSpPr>
          <p:spPr>
            <a:xfrm>
              <a:off x="5697850" y="4004275"/>
              <a:ext cx="87125" cy="74450"/>
            </a:xfrm>
            <a:custGeom>
              <a:avLst/>
              <a:gdLst/>
              <a:ahLst/>
              <a:cxnLst/>
              <a:rect l="l" t="t" r="r" b="b"/>
              <a:pathLst>
                <a:path w="3485" h="2978" extrusionOk="0">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14;p13">
              <a:extLst>
                <a:ext uri="{FF2B5EF4-FFF2-40B4-BE49-F238E27FC236}">
                  <a16:creationId xmlns:a16="http://schemas.microsoft.com/office/drawing/2014/main" id="{50229CFE-34EB-47E3-89D9-DD33308639F0}"/>
                </a:ext>
              </a:extLst>
            </p:cNvPr>
            <p:cNvSpPr/>
            <p:nvPr/>
          </p:nvSpPr>
          <p:spPr>
            <a:xfrm>
              <a:off x="6430200" y="4004275"/>
              <a:ext cx="57825" cy="57050"/>
            </a:xfrm>
            <a:custGeom>
              <a:avLst/>
              <a:gdLst/>
              <a:ahLst/>
              <a:cxnLst/>
              <a:rect l="l" t="t" r="r" b="b"/>
              <a:pathLst>
                <a:path w="2313" h="2282" extrusionOk="0">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5;p13">
              <a:extLst>
                <a:ext uri="{FF2B5EF4-FFF2-40B4-BE49-F238E27FC236}">
                  <a16:creationId xmlns:a16="http://schemas.microsoft.com/office/drawing/2014/main" id="{FBA7BBD5-E0B9-44C5-806D-2CC4BE6275A6}"/>
                </a:ext>
              </a:extLst>
            </p:cNvPr>
            <p:cNvSpPr/>
            <p:nvPr/>
          </p:nvSpPr>
          <p:spPr>
            <a:xfrm>
              <a:off x="3492900" y="3838025"/>
              <a:ext cx="2062475" cy="228050"/>
            </a:xfrm>
            <a:custGeom>
              <a:avLst/>
              <a:gdLst/>
              <a:ahLst/>
              <a:cxnLst/>
              <a:rect l="l" t="t" r="r" b="b"/>
              <a:pathLst>
                <a:path w="82499" h="9122" extrusionOk="0">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6;p13">
              <a:extLst>
                <a:ext uri="{FF2B5EF4-FFF2-40B4-BE49-F238E27FC236}">
                  <a16:creationId xmlns:a16="http://schemas.microsoft.com/office/drawing/2014/main" id="{112FD72C-56F1-49CC-8014-8C64BBD4F302}"/>
                </a:ext>
              </a:extLst>
            </p:cNvPr>
            <p:cNvSpPr/>
            <p:nvPr/>
          </p:nvSpPr>
          <p:spPr>
            <a:xfrm>
              <a:off x="3492900" y="2784250"/>
              <a:ext cx="2061675" cy="1053800"/>
            </a:xfrm>
            <a:custGeom>
              <a:avLst/>
              <a:gdLst/>
              <a:ahLst/>
              <a:cxnLst/>
              <a:rect l="l" t="t" r="r" b="b"/>
              <a:pathLst>
                <a:path w="82467" h="42152" extrusionOk="0">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7;p13">
              <a:extLst>
                <a:ext uri="{FF2B5EF4-FFF2-40B4-BE49-F238E27FC236}">
                  <a16:creationId xmlns:a16="http://schemas.microsoft.com/office/drawing/2014/main" id="{E0E6445B-A091-4E6F-A732-7B388F673FE9}"/>
                </a:ext>
              </a:extLst>
            </p:cNvPr>
            <p:cNvSpPr/>
            <p:nvPr/>
          </p:nvSpPr>
          <p:spPr>
            <a:xfrm>
              <a:off x="4313125" y="4066050"/>
              <a:ext cx="437850" cy="106900"/>
            </a:xfrm>
            <a:custGeom>
              <a:avLst/>
              <a:gdLst/>
              <a:ahLst/>
              <a:cxnLst/>
              <a:rect l="l" t="t" r="r" b="b"/>
              <a:pathLst>
                <a:path w="17514" h="4276" extrusionOk="0">
                  <a:moveTo>
                    <a:pt x="1" y="0"/>
                  </a:moveTo>
                  <a:lnTo>
                    <a:pt x="8425" y="2059"/>
                  </a:lnTo>
                  <a:lnTo>
                    <a:pt x="17514" y="4275"/>
                  </a:lnTo>
                  <a:cubicBezTo>
                    <a:pt x="17102" y="3040"/>
                    <a:pt x="16849" y="1647"/>
                    <a:pt x="1684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8;p13">
              <a:extLst>
                <a:ext uri="{FF2B5EF4-FFF2-40B4-BE49-F238E27FC236}">
                  <a16:creationId xmlns:a16="http://schemas.microsoft.com/office/drawing/2014/main" id="{1A46E427-A5B9-49F8-B408-08E30FD4F961}"/>
                </a:ext>
              </a:extLst>
            </p:cNvPr>
            <p:cNvSpPr/>
            <p:nvPr/>
          </p:nvSpPr>
          <p:spPr>
            <a:xfrm>
              <a:off x="4103325" y="4066050"/>
              <a:ext cx="841625" cy="291375"/>
            </a:xfrm>
            <a:custGeom>
              <a:avLst/>
              <a:gdLst/>
              <a:ahLst/>
              <a:cxnLst/>
              <a:rect l="l" t="t" r="r" b="b"/>
              <a:pathLst>
                <a:path w="33665" h="11655" extrusionOk="0">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9;p13">
              <a:extLst>
                <a:ext uri="{FF2B5EF4-FFF2-40B4-BE49-F238E27FC236}">
                  <a16:creationId xmlns:a16="http://schemas.microsoft.com/office/drawing/2014/main" id="{E87E9AD3-83A7-48B6-B19C-033A6574B30D}"/>
                </a:ext>
              </a:extLst>
            </p:cNvPr>
            <p:cNvSpPr/>
            <p:nvPr/>
          </p:nvSpPr>
          <p:spPr>
            <a:xfrm>
              <a:off x="4098575" y="4344725"/>
              <a:ext cx="850325" cy="71275"/>
            </a:xfrm>
            <a:custGeom>
              <a:avLst/>
              <a:gdLst/>
              <a:ahLst/>
              <a:cxnLst/>
              <a:rect l="l" t="t" r="r" b="b"/>
              <a:pathLst>
                <a:path w="34013" h="2851" extrusionOk="0">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0;p13">
              <a:extLst>
                <a:ext uri="{FF2B5EF4-FFF2-40B4-BE49-F238E27FC236}">
                  <a16:creationId xmlns:a16="http://schemas.microsoft.com/office/drawing/2014/main" id="{5AB0C492-2875-4175-8BEF-E62D945007B7}"/>
                </a:ext>
              </a:extLst>
            </p:cNvPr>
            <p:cNvSpPr/>
            <p:nvPr/>
          </p:nvSpPr>
          <p:spPr>
            <a:xfrm>
              <a:off x="2780350" y="3284150"/>
              <a:ext cx="666650" cy="397925"/>
            </a:xfrm>
            <a:custGeom>
              <a:avLst/>
              <a:gdLst/>
              <a:ahLst/>
              <a:cxnLst/>
              <a:rect l="l" t="t" r="r" b="b"/>
              <a:pathLst>
                <a:path w="26666" h="15917" extrusionOk="0">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p13">
              <a:extLst>
                <a:ext uri="{FF2B5EF4-FFF2-40B4-BE49-F238E27FC236}">
                  <a16:creationId xmlns:a16="http://schemas.microsoft.com/office/drawing/2014/main" id="{254873EA-8C21-489E-92E2-FA0256E21260}"/>
                </a:ext>
              </a:extLst>
            </p:cNvPr>
            <p:cNvSpPr/>
            <p:nvPr/>
          </p:nvSpPr>
          <p:spPr>
            <a:xfrm>
              <a:off x="2823100" y="3373275"/>
              <a:ext cx="950100" cy="969100"/>
            </a:xfrm>
            <a:custGeom>
              <a:avLst/>
              <a:gdLst/>
              <a:ahLst/>
              <a:cxnLst/>
              <a:rect l="l" t="t" r="r" b="b"/>
              <a:pathLst>
                <a:path w="38004" h="38764" extrusionOk="0">
                  <a:moveTo>
                    <a:pt x="24956" y="1"/>
                  </a:moveTo>
                  <a:lnTo>
                    <a:pt x="1" y="12352"/>
                  </a:lnTo>
                  <a:lnTo>
                    <a:pt x="13048" y="38764"/>
                  </a:lnTo>
                  <a:lnTo>
                    <a:pt x="38003" y="26413"/>
                  </a:lnTo>
                  <a:lnTo>
                    <a:pt x="2495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2;p13">
              <a:extLst>
                <a:ext uri="{FF2B5EF4-FFF2-40B4-BE49-F238E27FC236}">
                  <a16:creationId xmlns:a16="http://schemas.microsoft.com/office/drawing/2014/main" id="{8FB61A85-9636-4971-970E-6405CC7308D4}"/>
                </a:ext>
              </a:extLst>
            </p:cNvPr>
            <p:cNvSpPr/>
            <p:nvPr/>
          </p:nvSpPr>
          <p:spPr>
            <a:xfrm>
              <a:off x="3149300" y="4032775"/>
              <a:ext cx="674575" cy="414925"/>
            </a:xfrm>
            <a:custGeom>
              <a:avLst/>
              <a:gdLst/>
              <a:ahLst/>
              <a:cxnLst/>
              <a:rect l="l" t="t" r="r" b="b"/>
              <a:pathLst>
                <a:path w="26983" h="16597" extrusionOk="0">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3;p13">
              <a:extLst>
                <a:ext uri="{FF2B5EF4-FFF2-40B4-BE49-F238E27FC236}">
                  <a16:creationId xmlns:a16="http://schemas.microsoft.com/office/drawing/2014/main" id="{BDFF3E7A-3932-4A0E-B51A-1A007ECA015D}"/>
                </a:ext>
              </a:extLst>
            </p:cNvPr>
            <p:cNvSpPr/>
            <p:nvPr/>
          </p:nvSpPr>
          <p:spPr>
            <a:xfrm>
              <a:off x="3043200" y="3436475"/>
              <a:ext cx="129075" cy="73150"/>
            </a:xfrm>
            <a:custGeom>
              <a:avLst/>
              <a:gdLst/>
              <a:ahLst/>
              <a:cxnLst/>
              <a:rect l="l" t="t" r="r" b="b"/>
              <a:pathLst>
                <a:path w="5163" h="2926" extrusionOk="0">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4;p13">
              <a:extLst>
                <a:ext uri="{FF2B5EF4-FFF2-40B4-BE49-F238E27FC236}">
                  <a16:creationId xmlns:a16="http://schemas.microsoft.com/office/drawing/2014/main" id="{CA32336C-5258-47CE-BF70-67FC5AC4ACD1}"/>
                </a:ext>
              </a:extLst>
            </p:cNvPr>
            <p:cNvSpPr/>
            <p:nvPr/>
          </p:nvSpPr>
          <p:spPr>
            <a:xfrm>
              <a:off x="3424825" y="4200850"/>
              <a:ext cx="148075" cy="97975"/>
            </a:xfrm>
            <a:custGeom>
              <a:avLst/>
              <a:gdLst/>
              <a:ahLst/>
              <a:cxnLst/>
              <a:rect l="l" t="t" r="r" b="b"/>
              <a:pathLst>
                <a:path w="5923" h="3919" extrusionOk="0">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5;p13">
              <a:extLst>
                <a:ext uri="{FF2B5EF4-FFF2-40B4-BE49-F238E27FC236}">
                  <a16:creationId xmlns:a16="http://schemas.microsoft.com/office/drawing/2014/main" id="{F6B2D129-A942-402E-B087-4D178522DC31}"/>
                </a:ext>
              </a:extLst>
            </p:cNvPr>
            <p:cNvSpPr/>
            <p:nvPr/>
          </p:nvSpPr>
          <p:spPr>
            <a:xfrm>
              <a:off x="3085150" y="3823775"/>
              <a:ext cx="149675" cy="126700"/>
            </a:xfrm>
            <a:custGeom>
              <a:avLst/>
              <a:gdLst/>
              <a:ahLst/>
              <a:cxnLst/>
              <a:rect l="l" t="t" r="r" b="b"/>
              <a:pathLst>
                <a:path w="5987" h="5068" extrusionOk="0">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26;p13">
              <a:extLst>
                <a:ext uri="{FF2B5EF4-FFF2-40B4-BE49-F238E27FC236}">
                  <a16:creationId xmlns:a16="http://schemas.microsoft.com/office/drawing/2014/main" id="{D7D6B7A3-C39E-4570-9EEF-C3177BBF5C9E}"/>
                </a:ext>
              </a:extLst>
            </p:cNvPr>
            <p:cNvSpPr/>
            <p:nvPr/>
          </p:nvSpPr>
          <p:spPr>
            <a:xfrm>
              <a:off x="3259350" y="3683625"/>
              <a:ext cx="58600" cy="311975"/>
            </a:xfrm>
            <a:custGeom>
              <a:avLst/>
              <a:gdLst/>
              <a:ahLst/>
              <a:cxnLst/>
              <a:rect l="l" t="t" r="r" b="b"/>
              <a:pathLst>
                <a:path w="2344" h="12479" extrusionOk="0">
                  <a:moveTo>
                    <a:pt x="1330" y="1"/>
                  </a:moveTo>
                  <a:lnTo>
                    <a:pt x="0" y="666"/>
                  </a:lnTo>
                  <a:lnTo>
                    <a:pt x="982" y="12479"/>
                  </a:lnTo>
                  <a:lnTo>
                    <a:pt x="2344" y="11813"/>
                  </a:lnTo>
                  <a:lnTo>
                    <a:pt x="1330"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7;p13">
              <a:extLst>
                <a:ext uri="{FF2B5EF4-FFF2-40B4-BE49-F238E27FC236}">
                  <a16:creationId xmlns:a16="http://schemas.microsoft.com/office/drawing/2014/main" id="{B7405171-9C22-4625-A55F-879AD37218A8}"/>
                </a:ext>
              </a:extLst>
            </p:cNvPr>
            <p:cNvSpPr/>
            <p:nvPr/>
          </p:nvSpPr>
          <p:spPr>
            <a:xfrm>
              <a:off x="3342475" y="3728775"/>
              <a:ext cx="149650" cy="126700"/>
            </a:xfrm>
            <a:custGeom>
              <a:avLst/>
              <a:gdLst/>
              <a:ahLst/>
              <a:cxnLst/>
              <a:rect l="l" t="t" r="r" b="b"/>
              <a:pathLst>
                <a:path w="5986" h="5068" extrusionOk="0">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28;p13">
              <a:extLst>
                <a:ext uri="{FF2B5EF4-FFF2-40B4-BE49-F238E27FC236}">
                  <a16:creationId xmlns:a16="http://schemas.microsoft.com/office/drawing/2014/main" id="{B074F5CE-5DBD-4663-8027-5B8484EF7494}"/>
                </a:ext>
              </a:extLst>
            </p:cNvPr>
            <p:cNvSpPr/>
            <p:nvPr/>
          </p:nvSpPr>
          <p:spPr>
            <a:xfrm>
              <a:off x="3644925" y="3248200"/>
              <a:ext cx="1771100" cy="341250"/>
            </a:xfrm>
            <a:custGeom>
              <a:avLst/>
              <a:gdLst/>
              <a:ahLst/>
              <a:cxnLst/>
              <a:rect l="l" t="t" r="r" b="b"/>
              <a:pathLst>
                <a:path w="70844" h="13650" extrusionOk="0">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p13">
              <a:extLst>
                <a:ext uri="{FF2B5EF4-FFF2-40B4-BE49-F238E27FC236}">
                  <a16:creationId xmlns:a16="http://schemas.microsoft.com/office/drawing/2014/main" id="{4BA700FA-6296-45E5-92FA-D59D5D831A0E}"/>
                </a:ext>
              </a:extLst>
            </p:cNvPr>
            <p:cNvSpPr/>
            <p:nvPr/>
          </p:nvSpPr>
          <p:spPr>
            <a:xfrm>
              <a:off x="4161125" y="3203850"/>
              <a:ext cx="114025" cy="114025"/>
            </a:xfrm>
            <a:custGeom>
              <a:avLst/>
              <a:gdLst/>
              <a:ahLst/>
              <a:cxnLst/>
              <a:rect l="l" t="t" r="r" b="b"/>
              <a:pathLst>
                <a:path w="4561" h="4561" extrusionOk="0">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30;p13">
              <a:extLst>
                <a:ext uri="{FF2B5EF4-FFF2-40B4-BE49-F238E27FC236}">
                  <a16:creationId xmlns:a16="http://schemas.microsoft.com/office/drawing/2014/main" id="{8A4D0682-3C48-4944-B7F6-1D729A9766E9}"/>
                </a:ext>
              </a:extLst>
            </p:cNvPr>
            <p:cNvSpPr/>
            <p:nvPr/>
          </p:nvSpPr>
          <p:spPr>
            <a:xfrm>
              <a:off x="4571225" y="3445325"/>
              <a:ext cx="75250" cy="76025"/>
            </a:xfrm>
            <a:custGeom>
              <a:avLst/>
              <a:gdLst/>
              <a:ahLst/>
              <a:cxnLst/>
              <a:rect l="l" t="t" r="r" b="b"/>
              <a:pathLst>
                <a:path w="3010" h="3041" extrusionOk="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31;p13">
              <a:extLst>
                <a:ext uri="{FF2B5EF4-FFF2-40B4-BE49-F238E27FC236}">
                  <a16:creationId xmlns:a16="http://schemas.microsoft.com/office/drawing/2014/main" id="{59E79E2F-A365-4082-BA13-991CF5EAACD5}"/>
                </a:ext>
              </a:extLst>
            </p:cNvPr>
            <p:cNvSpPr/>
            <p:nvPr/>
          </p:nvSpPr>
          <p:spPr>
            <a:xfrm>
              <a:off x="5119100" y="3445325"/>
              <a:ext cx="105325" cy="105325"/>
            </a:xfrm>
            <a:custGeom>
              <a:avLst/>
              <a:gdLst/>
              <a:ahLst/>
              <a:cxnLst/>
              <a:rect l="l" t="t" r="r" b="b"/>
              <a:pathLst>
                <a:path w="4213" h="4213" extrusionOk="0">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32;p13">
              <a:extLst>
                <a:ext uri="{FF2B5EF4-FFF2-40B4-BE49-F238E27FC236}">
                  <a16:creationId xmlns:a16="http://schemas.microsoft.com/office/drawing/2014/main" id="{6CA28E8E-1A9E-4ED0-B653-AAECC77EC7C2}"/>
                </a:ext>
              </a:extLst>
            </p:cNvPr>
            <p:cNvSpPr/>
            <p:nvPr/>
          </p:nvSpPr>
          <p:spPr>
            <a:xfrm>
              <a:off x="5355050" y="3305975"/>
              <a:ext cx="105325" cy="105325"/>
            </a:xfrm>
            <a:custGeom>
              <a:avLst/>
              <a:gdLst/>
              <a:ahLst/>
              <a:cxnLst/>
              <a:rect l="l" t="t" r="r" b="b"/>
              <a:pathLst>
                <a:path w="4213" h="4213" extrusionOk="0">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33;p13">
              <a:extLst>
                <a:ext uri="{FF2B5EF4-FFF2-40B4-BE49-F238E27FC236}">
                  <a16:creationId xmlns:a16="http://schemas.microsoft.com/office/drawing/2014/main" id="{D85D55AB-A164-4BE2-B8AA-1B0703CA8BD3}"/>
                </a:ext>
              </a:extLst>
            </p:cNvPr>
            <p:cNvSpPr/>
            <p:nvPr/>
          </p:nvSpPr>
          <p:spPr>
            <a:xfrm>
              <a:off x="5377200" y="3328150"/>
              <a:ext cx="61000" cy="61000"/>
            </a:xfrm>
            <a:custGeom>
              <a:avLst/>
              <a:gdLst/>
              <a:ahLst/>
              <a:cxnLst/>
              <a:rect l="l" t="t" r="r" b="b"/>
              <a:pathLst>
                <a:path w="2440" h="2440" extrusionOk="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34;p13">
              <a:extLst>
                <a:ext uri="{FF2B5EF4-FFF2-40B4-BE49-F238E27FC236}">
                  <a16:creationId xmlns:a16="http://schemas.microsoft.com/office/drawing/2014/main" id="{87836445-ACC7-4555-B984-D0E3112043F8}"/>
                </a:ext>
              </a:extLst>
            </p:cNvPr>
            <p:cNvSpPr/>
            <p:nvPr/>
          </p:nvSpPr>
          <p:spPr>
            <a:xfrm>
              <a:off x="3592650" y="3524500"/>
              <a:ext cx="104550" cy="105325"/>
            </a:xfrm>
            <a:custGeom>
              <a:avLst/>
              <a:gdLst/>
              <a:ahLst/>
              <a:cxnLst/>
              <a:rect l="l" t="t" r="r" b="b"/>
              <a:pathLst>
                <a:path w="4182" h="4213" extrusionOk="0">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35;p13">
              <a:extLst>
                <a:ext uri="{FF2B5EF4-FFF2-40B4-BE49-F238E27FC236}">
                  <a16:creationId xmlns:a16="http://schemas.microsoft.com/office/drawing/2014/main" id="{F2F092D3-082A-4185-A6AD-8B517955434C}"/>
                </a:ext>
              </a:extLst>
            </p:cNvPr>
            <p:cNvSpPr/>
            <p:nvPr/>
          </p:nvSpPr>
          <p:spPr>
            <a:xfrm>
              <a:off x="3614825" y="3546675"/>
              <a:ext cx="61000" cy="60975"/>
            </a:xfrm>
            <a:custGeom>
              <a:avLst/>
              <a:gdLst/>
              <a:ahLst/>
              <a:cxnLst/>
              <a:rect l="l" t="t" r="r" b="b"/>
              <a:pathLst>
                <a:path w="2440" h="2439" extrusionOk="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36;p13">
              <a:extLst>
                <a:ext uri="{FF2B5EF4-FFF2-40B4-BE49-F238E27FC236}">
                  <a16:creationId xmlns:a16="http://schemas.microsoft.com/office/drawing/2014/main" id="{724C58E9-30E3-43BF-8DD1-BA1DFAD2B7CE}"/>
                </a:ext>
              </a:extLst>
            </p:cNvPr>
            <p:cNvSpPr/>
            <p:nvPr/>
          </p:nvSpPr>
          <p:spPr>
            <a:xfrm>
              <a:off x="4880000" y="2948925"/>
              <a:ext cx="173425" cy="24550"/>
            </a:xfrm>
            <a:custGeom>
              <a:avLst/>
              <a:gdLst/>
              <a:ahLst/>
              <a:cxnLst/>
              <a:rect l="l" t="t" r="r" b="b"/>
              <a:pathLst>
                <a:path w="6937" h="982" extrusionOk="0">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37;p13">
              <a:extLst>
                <a:ext uri="{FF2B5EF4-FFF2-40B4-BE49-F238E27FC236}">
                  <a16:creationId xmlns:a16="http://schemas.microsoft.com/office/drawing/2014/main" id="{AC82F91A-F060-413E-9485-4A2E1B7B2C35}"/>
                </a:ext>
              </a:extLst>
            </p:cNvPr>
            <p:cNvSpPr/>
            <p:nvPr/>
          </p:nvSpPr>
          <p:spPr>
            <a:xfrm>
              <a:off x="5108025" y="2948925"/>
              <a:ext cx="81575" cy="24550"/>
            </a:xfrm>
            <a:custGeom>
              <a:avLst/>
              <a:gdLst/>
              <a:ahLst/>
              <a:cxnLst/>
              <a:rect l="l" t="t" r="r" b="b"/>
              <a:pathLst>
                <a:path w="3263" h="982" extrusionOk="0">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38;p13">
              <a:extLst>
                <a:ext uri="{FF2B5EF4-FFF2-40B4-BE49-F238E27FC236}">
                  <a16:creationId xmlns:a16="http://schemas.microsoft.com/office/drawing/2014/main" id="{68329114-FB14-4BDB-A985-3EB8C66DD77C}"/>
                </a:ext>
              </a:extLst>
            </p:cNvPr>
            <p:cNvSpPr/>
            <p:nvPr/>
          </p:nvSpPr>
          <p:spPr>
            <a:xfrm>
              <a:off x="5300425" y="2948925"/>
              <a:ext cx="58600" cy="24550"/>
            </a:xfrm>
            <a:custGeom>
              <a:avLst/>
              <a:gdLst/>
              <a:ahLst/>
              <a:cxnLst/>
              <a:rect l="l" t="t" r="r" b="b"/>
              <a:pathLst>
                <a:path w="2344" h="982" extrusionOk="0">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39;p13">
              <a:extLst>
                <a:ext uri="{FF2B5EF4-FFF2-40B4-BE49-F238E27FC236}">
                  <a16:creationId xmlns:a16="http://schemas.microsoft.com/office/drawing/2014/main" id="{6A60FEA1-C3F1-4E1B-85B2-EBD16F68817F}"/>
                </a:ext>
              </a:extLst>
            </p:cNvPr>
            <p:cNvSpPr/>
            <p:nvPr/>
          </p:nvSpPr>
          <p:spPr>
            <a:xfrm>
              <a:off x="5127025" y="3021750"/>
              <a:ext cx="197950" cy="25375"/>
            </a:xfrm>
            <a:custGeom>
              <a:avLst/>
              <a:gdLst/>
              <a:ahLst/>
              <a:cxnLst/>
              <a:rect l="l" t="t" r="r" b="b"/>
              <a:pathLst>
                <a:path w="7918" h="1015" extrusionOk="0">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40;p13">
              <a:extLst>
                <a:ext uri="{FF2B5EF4-FFF2-40B4-BE49-F238E27FC236}">
                  <a16:creationId xmlns:a16="http://schemas.microsoft.com/office/drawing/2014/main" id="{2349C9B6-E795-49A8-AB9F-EB47DA0C053A}"/>
                </a:ext>
              </a:extLst>
            </p:cNvPr>
            <p:cNvSpPr/>
            <p:nvPr/>
          </p:nvSpPr>
          <p:spPr>
            <a:xfrm>
              <a:off x="3979025" y="3617125"/>
              <a:ext cx="119575" cy="24575"/>
            </a:xfrm>
            <a:custGeom>
              <a:avLst/>
              <a:gdLst/>
              <a:ahLst/>
              <a:cxnLst/>
              <a:rect l="l" t="t" r="r" b="b"/>
              <a:pathLst>
                <a:path w="4783" h="983" extrusionOk="0">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41;p13">
              <a:extLst>
                <a:ext uri="{FF2B5EF4-FFF2-40B4-BE49-F238E27FC236}">
                  <a16:creationId xmlns:a16="http://schemas.microsoft.com/office/drawing/2014/main" id="{27AD7704-3428-48F4-9954-59B212C0DDB7}"/>
                </a:ext>
              </a:extLst>
            </p:cNvPr>
            <p:cNvSpPr/>
            <p:nvPr/>
          </p:nvSpPr>
          <p:spPr>
            <a:xfrm>
              <a:off x="4148450" y="3617125"/>
              <a:ext cx="50700" cy="24575"/>
            </a:xfrm>
            <a:custGeom>
              <a:avLst/>
              <a:gdLst/>
              <a:ahLst/>
              <a:cxnLst/>
              <a:rect l="l" t="t" r="r" b="b"/>
              <a:pathLst>
                <a:path w="2028" h="983" extrusionOk="0">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42;p13">
              <a:extLst>
                <a:ext uri="{FF2B5EF4-FFF2-40B4-BE49-F238E27FC236}">
                  <a16:creationId xmlns:a16="http://schemas.microsoft.com/office/drawing/2014/main" id="{C781AB98-0569-46B9-95F9-A0D91308BB87}"/>
                </a:ext>
              </a:extLst>
            </p:cNvPr>
            <p:cNvSpPr/>
            <p:nvPr/>
          </p:nvSpPr>
          <p:spPr>
            <a:xfrm>
              <a:off x="4750175" y="3617125"/>
              <a:ext cx="136975" cy="24575"/>
            </a:xfrm>
            <a:custGeom>
              <a:avLst/>
              <a:gdLst/>
              <a:ahLst/>
              <a:cxnLst/>
              <a:rect l="l" t="t" r="r" b="b"/>
              <a:pathLst>
                <a:path w="5479" h="983" extrusionOk="0">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43;p13">
              <a:extLst>
                <a:ext uri="{FF2B5EF4-FFF2-40B4-BE49-F238E27FC236}">
                  <a16:creationId xmlns:a16="http://schemas.microsoft.com/office/drawing/2014/main" id="{B583699E-B3B1-4813-BA3C-82E0112F8743}"/>
                </a:ext>
              </a:extLst>
            </p:cNvPr>
            <p:cNvSpPr/>
            <p:nvPr/>
          </p:nvSpPr>
          <p:spPr>
            <a:xfrm>
              <a:off x="4933850" y="3617125"/>
              <a:ext cx="58600" cy="24575"/>
            </a:xfrm>
            <a:custGeom>
              <a:avLst/>
              <a:gdLst/>
              <a:ahLst/>
              <a:cxnLst/>
              <a:rect l="l" t="t" r="r" b="b"/>
              <a:pathLst>
                <a:path w="2344" h="983" extrusionOk="0">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44;p13">
              <a:extLst>
                <a:ext uri="{FF2B5EF4-FFF2-40B4-BE49-F238E27FC236}">
                  <a16:creationId xmlns:a16="http://schemas.microsoft.com/office/drawing/2014/main" id="{D0290407-2425-4D55-8820-F348246DA69C}"/>
                </a:ext>
              </a:extLst>
            </p:cNvPr>
            <p:cNvSpPr/>
            <p:nvPr/>
          </p:nvSpPr>
          <p:spPr>
            <a:xfrm>
              <a:off x="5163450" y="3617125"/>
              <a:ext cx="73650" cy="24575"/>
            </a:xfrm>
            <a:custGeom>
              <a:avLst/>
              <a:gdLst/>
              <a:ahLst/>
              <a:cxnLst/>
              <a:rect l="l" t="t" r="r" b="b"/>
              <a:pathLst>
                <a:path w="2946" h="983" extrusionOk="0">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45;p13">
              <a:extLst>
                <a:ext uri="{FF2B5EF4-FFF2-40B4-BE49-F238E27FC236}">
                  <a16:creationId xmlns:a16="http://schemas.microsoft.com/office/drawing/2014/main" id="{29AD68F0-6096-4FC8-843B-4A0DC98CEAC9}"/>
                </a:ext>
              </a:extLst>
            </p:cNvPr>
            <p:cNvSpPr/>
            <p:nvPr/>
          </p:nvSpPr>
          <p:spPr>
            <a:xfrm>
              <a:off x="3676575" y="2937825"/>
              <a:ext cx="139375" cy="25375"/>
            </a:xfrm>
            <a:custGeom>
              <a:avLst/>
              <a:gdLst/>
              <a:ahLst/>
              <a:cxnLst/>
              <a:rect l="l" t="t" r="r" b="b"/>
              <a:pathLst>
                <a:path w="5575" h="1015" extrusionOk="0">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46;p13">
              <a:extLst>
                <a:ext uri="{FF2B5EF4-FFF2-40B4-BE49-F238E27FC236}">
                  <a16:creationId xmlns:a16="http://schemas.microsoft.com/office/drawing/2014/main" id="{938E0A66-282C-476C-A362-2037B48FEE5C}"/>
                </a:ext>
              </a:extLst>
            </p:cNvPr>
            <p:cNvSpPr/>
            <p:nvPr/>
          </p:nvSpPr>
          <p:spPr>
            <a:xfrm>
              <a:off x="3852350" y="2937825"/>
              <a:ext cx="68100" cy="25375"/>
            </a:xfrm>
            <a:custGeom>
              <a:avLst/>
              <a:gdLst/>
              <a:ahLst/>
              <a:cxnLst/>
              <a:rect l="l" t="t" r="r" b="b"/>
              <a:pathLst>
                <a:path w="2724" h="1015" extrusionOk="0">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47;p13">
              <a:extLst>
                <a:ext uri="{FF2B5EF4-FFF2-40B4-BE49-F238E27FC236}">
                  <a16:creationId xmlns:a16="http://schemas.microsoft.com/office/drawing/2014/main" id="{332FB029-D22D-4F91-ADA8-AA5D2839B7D8}"/>
                </a:ext>
              </a:extLst>
            </p:cNvPr>
            <p:cNvSpPr/>
            <p:nvPr/>
          </p:nvSpPr>
          <p:spPr>
            <a:xfrm>
              <a:off x="2966400" y="2846400"/>
              <a:ext cx="266050" cy="531650"/>
            </a:xfrm>
            <a:custGeom>
              <a:avLst/>
              <a:gdLst/>
              <a:ahLst/>
              <a:cxnLst/>
              <a:rect l="l" t="t" r="r" b="b"/>
              <a:pathLst>
                <a:path w="10642" h="21266" extrusionOk="0">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48;p13">
              <a:extLst>
                <a:ext uri="{FF2B5EF4-FFF2-40B4-BE49-F238E27FC236}">
                  <a16:creationId xmlns:a16="http://schemas.microsoft.com/office/drawing/2014/main" id="{59D25E70-AD1A-42DB-80B5-9073BB8E513E}"/>
                </a:ext>
              </a:extLst>
            </p:cNvPr>
            <p:cNvSpPr/>
            <p:nvPr/>
          </p:nvSpPr>
          <p:spPr>
            <a:xfrm>
              <a:off x="2741550" y="2634600"/>
              <a:ext cx="266850" cy="266850"/>
            </a:xfrm>
            <a:custGeom>
              <a:avLst/>
              <a:gdLst/>
              <a:ahLst/>
              <a:cxnLst/>
              <a:rect l="l" t="t" r="r" b="b"/>
              <a:pathLst>
                <a:path w="10674" h="10674" extrusionOk="0">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49;p13">
              <a:extLst>
                <a:ext uri="{FF2B5EF4-FFF2-40B4-BE49-F238E27FC236}">
                  <a16:creationId xmlns:a16="http://schemas.microsoft.com/office/drawing/2014/main" id="{ADA433D0-BD4E-4E88-A3C5-9F78195DE4CD}"/>
                </a:ext>
              </a:extLst>
            </p:cNvPr>
            <p:cNvSpPr/>
            <p:nvPr/>
          </p:nvSpPr>
          <p:spPr>
            <a:xfrm>
              <a:off x="2770850" y="2673800"/>
              <a:ext cx="207450" cy="188450"/>
            </a:xfrm>
            <a:custGeom>
              <a:avLst/>
              <a:gdLst/>
              <a:ahLst/>
              <a:cxnLst/>
              <a:rect l="l" t="t" r="r" b="b"/>
              <a:pathLst>
                <a:path w="8298" h="7538" extrusionOk="0">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0;p13">
              <a:extLst>
                <a:ext uri="{FF2B5EF4-FFF2-40B4-BE49-F238E27FC236}">
                  <a16:creationId xmlns:a16="http://schemas.microsoft.com/office/drawing/2014/main" id="{325B1FB8-C921-4034-A924-C8327E2090F6}"/>
                </a:ext>
              </a:extLst>
            </p:cNvPr>
            <p:cNvSpPr/>
            <p:nvPr/>
          </p:nvSpPr>
          <p:spPr>
            <a:xfrm>
              <a:off x="3700325" y="2547525"/>
              <a:ext cx="8750" cy="292150"/>
            </a:xfrm>
            <a:custGeom>
              <a:avLst/>
              <a:gdLst/>
              <a:ahLst/>
              <a:cxnLst/>
              <a:rect l="l" t="t" r="r" b="b"/>
              <a:pathLst>
                <a:path w="350" h="11686" extrusionOk="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1;p13">
              <a:extLst>
                <a:ext uri="{FF2B5EF4-FFF2-40B4-BE49-F238E27FC236}">
                  <a16:creationId xmlns:a16="http://schemas.microsoft.com/office/drawing/2014/main" id="{E8B4385B-ABF3-4E54-8A66-89AB5425F476}"/>
                </a:ext>
              </a:extLst>
            </p:cNvPr>
            <p:cNvSpPr/>
            <p:nvPr/>
          </p:nvSpPr>
          <p:spPr>
            <a:xfrm>
              <a:off x="2598250" y="3306775"/>
              <a:ext cx="424400" cy="669025"/>
            </a:xfrm>
            <a:custGeom>
              <a:avLst/>
              <a:gdLst/>
              <a:ahLst/>
              <a:cxnLst/>
              <a:rect l="l" t="t" r="r" b="b"/>
              <a:pathLst>
                <a:path w="16976" h="26761" extrusionOk="0">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2;p13">
              <a:extLst>
                <a:ext uri="{FF2B5EF4-FFF2-40B4-BE49-F238E27FC236}">
                  <a16:creationId xmlns:a16="http://schemas.microsoft.com/office/drawing/2014/main" id="{03D90D76-7D84-46BC-A138-12726388D42B}"/>
                </a:ext>
              </a:extLst>
            </p:cNvPr>
            <p:cNvSpPr/>
            <p:nvPr/>
          </p:nvSpPr>
          <p:spPr>
            <a:xfrm>
              <a:off x="5914000" y="2241900"/>
              <a:ext cx="8725" cy="249425"/>
            </a:xfrm>
            <a:custGeom>
              <a:avLst/>
              <a:gdLst/>
              <a:ahLst/>
              <a:cxnLst/>
              <a:rect l="l" t="t" r="r" b="b"/>
              <a:pathLst>
                <a:path w="349" h="9977" extrusionOk="0">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3;p13">
              <a:extLst>
                <a:ext uri="{FF2B5EF4-FFF2-40B4-BE49-F238E27FC236}">
                  <a16:creationId xmlns:a16="http://schemas.microsoft.com/office/drawing/2014/main" id="{27C12E89-FA2B-4FC0-B4A5-150A3D6882A5}"/>
                </a:ext>
              </a:extLst>
            </p:cNvPr>
            <p:cNvSpPr/>
            <p:nvPr/>
          </p:nvSpPr>
          <p:spPr>
            <a:xfrm>
              <a:off x="4192800" y="2458050"/>
              <a:ext cx="240700" cy="240700"/>
            </a:xfrm>
            <a:custGeom>
              <a:avLst/>
              <a:gdLst/>
              <a:ahLst/>
              <a:cxnLst/>
              <a:rect l="l" t="t" r="r" b="b"/>
              <a:pathLst>
                <a:path w="9628" h="9628" extrusionOk="0">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4;p13">
              <a:extLst>
                <a:ext uri="{FF2B5EF4-FFF2-40B4-BE49-F238E27FC236}">
                  <a16:creationId xmlns:a16="http://schemas.microsoft.com/office/drawing/2014/main" id="{F8FFE81B-4D6F-4FEB-8BDB-C93BE3663051}"/>
                </a:ext>
              </a:extLst>
            </p:cNvPr>
            <p:cNvSpPr/>
            <p:nvPr/>
          </p:nvSpPr>
          <p:spPr>
            <a:xfrm>
              <a:off x="4135000" y="1664750"/>
              <a:ext cx="438625" cy="438625"/>
            </a:xfrm>
            <a:custGeom>
              <a:avLst/>
              <a:gdLst/>
              <a:ahLst/>
              <a:cxnLst/>
              <a:rect l="l" t="t" r="r" b="b"/>
              <a:pathLst>
                <a:path w="17545" h="17545" extrusionOk="0">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5;p13">
              <a:extLst>
                <a:ext uri="{FF2B5EF4-FFF2-40B4-BE49-F238E27FC236}">
                  <a16:creationId xmlns:a16="http://schemas.microsoft.com/office/drawing/2014/main" id="{DCC43A9D-C349-45F4-B717-7F018E12B2F8}"/>
                </a:ext>
              </a:extLst>
            </p:cNvPr>
            <p:cNvSpPr/>
            <p:nvPr/>
          </p:nvSpPr>
          <p:spPr>
            <a:xfrm>
              <a:off x="3285475" y="2764450"/>
              <a:ext cx="172625" cy="172625"/>
            </a:xfrm>
            <a:custGeom>
              <a:avLst/>
              <a:gdLst/>
              <a:ahLst/>
              <a:cxnLst/>
              <a:rect l="l" t="t" r="r" b="b"/>
              <a:pathLst>
                <a:path w="6905" h="6905" extrusionOk="0">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6;p13">
              <a:extLst>
                <a:ext uri="{FF2B5EF4-FFF2-40B4-BE49-F238E27FC236}">
                  <a16:creationId xmlns:a16="http://schemas.microsoft.com/office/drawing/2014/main" id="{9BCFF9D1-4B02-4B01-B92C-27EE84FEC9E3}"/>
                </a:ext>
              </a:extLst>
            </p:cNvPr>
            <p:cNvSpPr/>
            <p:nvPr/>
          </p:nvSpPr>
          <p:spPr>
            <a:xfrm>
              <a:off x="5016975" y="1886425"/>
              <a:ext cx="254950" cy="254950"/>
            </a:xfrm>
            <a:custGeom>
              <a:avLst/>
              <a:gdLst/>
              <a:ahLst/>
              <a:cxnLst/>
              <a:rect l="l" t="t" r="r" b="b"/>
              <a:pathLst>
                <a:path w="10198" h="10198" extrusionOk="0">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7;p13">
              <a:extLst>
                <a:ext uri="{FF2B5EF4-FFF2-40B4-BE49-F238E27FC236}">
                  <a16:creationId xmlns:a16="http://schemas.microsoft.com/office/drawing/2014/main" id="{5255E8F2-4209-47C9-B730-75F6115F45C4}"/>
                </a:ext>
              </a:extLst>
            </p:cNvPr>
            <p:cNvSpPr/>
            <p:nvPr/>
          </p:nvSpPr>
          <p:spPr>
            <a:xfrm>
              <a:off x="6183975" y="1449400"/>
              <a:ext cx="254975" cy="254950"/>
            </a:xfrm>
            <a:custGeom>
              <a:avLst/>
              <a:gdLst/>
              <a:ahLst/>
              <a:cxnLst/>
              <a:rect l="l" t="t" r="r" b="b"/>
              <a:pathLst>
                <a:path w="10199" h="10198" extrusionOk="0">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8;p13">
              <a:extLst>
                <a:ext uri="{FF2B5EF4-FFF2-40B4-BE49-F238E27FC236}">
                  <a16:creationId xmlns:a16="http://schemas.microsoft.com/office/drawing/2014/main" id="{AC8A4C59-E3D3-4EE2-B326-44F85652F02D}"/>
                </a:ext>
              </a:extLst>
            </p:cNvPr>
            <p:cNvSpPr/>
            <p:nvPr/>
          </p:nvSpPr>
          <p:spPr>
            <a:xfrm>
              <a:off x="6605975" y="3315475"/>
              <a:ext cx="394300" cy="394325"/>
            </a:xfrm>
            <a:custGeom>
              <a:avLst/>
              <a:gdLst/>
              <a:ahLst/>
              <a:cxnLst/>
              <a:rect l="l" t="t" r="r" b="b"/>
              <a:pathLst>
                <a:path w="15772" h="15773" extrusionOk="0">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9;p13">
              <a:extLst>
                <a:ext uri="{FF2B5EF4-FFF2-40B4-BE49-F238E27FC236}">
                  <a16:creationId xmlns:a16="http://schemas.microsoft.com/office/drawing/2014/main" id="{1A318A2D-3724-42E7-ABD0-16A3C34EE523}"/>
                </a:ext>
              </a:extLst>
            </p:cNvPr>
            <p:cNvSpPr/>
            <p:nvPr/>
          </p:nvSpPr>
          <p:spPr>
            <a:xfrm>
              <a:off x="6647150" y="2157200"/>
              <a:ext cx="178150" cy="178150"/>
            </a:xfrm>
            <a:custGeom>
              <a:avLst/>
              <a:gdLst/>
              <a:ahLst/>
              <a:cxnLst/>
              <a:rect l="l" t="t" r="r" b="b"/>
              <a:pathLst>
                <a:path w="7126" h="7126" extrusionOk="0">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60;p13">
              <a:extLst>
                <a:ext uri="{FF2B5EF4-FFF2-40B4-BE49-F238E27FC236}">
                  <a16:creationId xmlns:a16="http://schemas.microsoft.com/office/drawing/2014/main" id="{00755246-27DF-44AD-8C4B-D1D16C7D1F09}"/>
                </a:ext>
              </a:extLst>
            </p:cNvPr>
            <p:cNvSpPr/>
            <p:nvPr/>
          </p:nvSpPr>
          <p:spPr>
            <a:xfrm>
              <a:off x="4713750" y="2228450"/>
              <a:ext cx="91850" cy="91075"/>
            </a:xfrm>
            <a:custGeom>
              <a:avLst/>
              <a:gdLst/>
              <a:ahLst/>
              <a:cxnLst/>
              <a:rect l="l" t="t" r="r" b="b"/>
              <a:pathLst>
                <a:path w="3674" h="3643" extrusionOk="0">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61;p13">
              <a:extLst>
                <a:ext uri="{FF2B5EF4-FFF2-40B4-BE49-F238E27FC236}">
                  <a16:creationId xmlns:a16="http://schemas.microsoft.com/office/drawing/2014/main" id="{3567312A-EB56-4C22-8F4F-D1871268947B}"/>
                </a:ext>
              </a:extLst>
            </p:cNvPr>
            <p:cNvSpPr/>
            <p:nvPr/>
          </p:nvSpPr>
          <p:spPr>
            <a:xfrm>
              <a:off x="3606900" y="2093075"/>
              <a:ext cx="152850" cy="153600"/>
            </a:xfrm>
            <a:custGeom>
              <a:avLst/>
              <a:gdLst/>
              <a:ahLst/>
              <a:cxnLst/>
              <a:rect l="l" t="t" r="r" b="b"/>
              <a:pathLst>
                <a:path w="6114" h="6144" extrusionOk="0">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62;p13">
              <a:extLst>
                <a:ext uri="{FF2B5EF4-FFF2-40B4-BE49-F238E27FC236}">
                  <a16:creationId xmlns:a16="http://schemas.microsoft.com/office/drawing/2014/main" id="{CF964CAD-6A4B-4D2C-A54C-2AC4ED5F357A}"/>
                </a:ext>
              </a:extLst>
            </p:cNvPr>
            <p:cNvSpPr/>
            <p:nvPr/>
          </p:nvSpPr>
          <p:spPr>
            <a:xfrm>
              <a:off x="4774700" y="1416150"/>
              <a:ext cx="152825" cy="152825"/>
            </a:xfrm>
            <a:custGeom>
              <a:avLst/>
              <a:gdLst/>
              <a:ahLst/>
              <a:cxnLst/>
              <a:rect l="l" t="t" r="r" b="b"/>
              <a:pathLst>
                <a:path w="6113" h="6113" extrusionOk="0">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63;p13">
              <a:extLst>
                <a:ext uri="{FF2B5EF4-FFF2-40B4-BE49-F238E27FC236}">
                  <a16:creationId xmlns:a16="http://schemas.microsoft.com/office/drawing/2014/main" id="{7937EA03-65C4-4EED-BE1C-F4FD961BFF16}"/>
                </a:ext>
              </a:extLst>
            </p:cNvPr>
            <p:cNvSpPr/>
            <p:nvPr/>
          </p:nvSpPr>
          <p:spPr>
            <a:xfrm>
              <a:off x="2681375" y="4073950"/>
              <a:ext cx="197975" cy="197175"/>
            </a:xfrm>
            <a:custGeom>
              <a:avLst/>
              <a:gdLst/>
              <a:ahLst/>
              <a:cxnLst/>
              <a:rect l="l" t="t" r="r" b="b"/>
              <a:pathLst>
                <a:path w="7919" h="7887" extrusionOk="0">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4" name="Image 113">
            <a:extLst>
              <a:ext uri="{FF2B5EF4-FFF2-40B4-BE49-F238E27FC236}">
                <a16:creationId xmlns:a16="http://schemas.microsoft.com/office/drawing/2014/main" id="{711EF586-EB03-4569-8FC4-28F5E7404326}"/>
              </a:ext>
            </a:extLst>
          </p:cNvPr>
          <p:cNvPicPr>
            <a:picLocks noChangeAspect="1"/>
          </p:cNvPicPr>
          <p:nvPr/>
        </p:nvPicPr>
        <p:blipFill>
          <a:blip r:embed="rId3"/>
          <a:stretch>
            <a:fillRect/>
          </a:stretch>
        </p:blipFill>
        <p:spPr>
          <a:xfrm>
            <a:off x="149844" y="171659"/>
            <a:ext cx="1798310" cy="1137911"/>
          </a:xfrm>
          <a:prstGeom prst="rect">
            <a:avLst/>
          </a:prstGeom>
          <a:ln>
            <a:noFill/>
          </a:ln>
          <a:effectLst>
            <a:softEdge rad="112500"/>
          </a:effectLst>
        </p:spPr>
      </p:pic>
      <p:sp>
        <p:nvSpPr>
          <p:cNvPr id="115" name="ZoneTexte 114">
            <a:extLst>
              <a:ext uri="{FF2B5EF4-FFF2-40B4-BE49-F238E27FC236}">
                <a16:creationId xmlns:a16="http://schemas.microsoft.com/office/drawing/2014/main" id="{FB363C64-26EC-4A8A-ABAE-D5B8245ADCAE}"/>
              </a:ext>
            </a:extLst>
          </p:cNvPr>
          <p:cNvSpPr txBox="1"/>
          <p:nvPr/>
        </p:nvSpPr>
        <p:spPr>
          <a:xfrm>
            <a:off x="243765" y="1526336"/>
            <a:ext cx="3719880" cy="2554545"/>
          </a:xfrm>
          <a:prstGeom prst="rect">
            <a:avLst/>
          </a:prstGeom>
          <a:noFill/>
        </p:spPr>
        <p:txBody>
          <a:bodyPr wrap="square">
            <a:spAutoFit/>
          </a:bodyPr>
          <a:lstStyle/>
          <a:p>
            <a:pPr marL="0" lvl="0" indent="0" algn="l" rtl="0">
              <a:lnSpc>
                <a:spcPct val="100000"/>
              </a:lnSpc>
              <a:spcBef>
                <a:spcPts val="0"/>
              </a:spcBef>
              <a:spcAft>
                <a:spcPts val="0"/>
              </a:spcAft>
              <a:buNone/>
            </a:pPr>
            <a:r>
              <a:rPr lang="en-IN" altLang="fr-FR" sz="4000" b="1" dirty="0">
                <a:ln w="28575">
                  <a:solidFill>
                    <a:schemeClr val="tx1"/>
                  </a:solidFill>
                </a:ln>
                <a:solidFill>
                  <a:srgbClr val="F2A365"/>
                </a:solidFill>
                <a:effectLst>
                  <a:outerShdw blurRad="38100" dist="38100" dir="2700000" algn="tl">
                    <a:srgbClr val="C0C0C0"/>
                  </a:outerShdw>
                </a:effectLst>
                <a:latin typeface="AnjaliOldLipi" charset="0"/>
              </a:rPr>
              <a:t>ONLINE PARKING SLOT RESERVATION SYSTEM</a:t>
            </a:r>
            <a:endParaRPr lang="en-IN" sz="4000" dirty="0">
              <a:ln w="28575">
                <a:solidFill>
                  <a:schemeClr val="tx1"/>
                </a:solidFill>
              </a:ln>
              <a:solidFill>
                <a:srgbClr val="F2A365"/>
              </a:solidFill>
              <a:highlight>
                <a:srgbClr val="FFFFFF"/>
              </a:highlight>
              <a:latin typeface="Fira Sans SemiBold"/>
              <a:ea typeface="Fira Sans SemiBold"/>
              <a:cs typeface="Fira Sans SemiBold"/>
              <a:sym typeface="Fira Sans SemiBold"/>
            </a:endParaRPr>
          </a:p>
        </p:txBody>
      </p:sp>
      <p:sp>
        <p:nvSpPr>
          <p:cNvPr id="116" name="ZoneTexte 115">
            <a:extLst>
              <a:ext uri="{FF2B5EF4-FFF2-40B4-BE49-F238E27FC236}">
                <a16:creationId xmlns:a16="http://schemas.microsoft.com/office/drawing/2014/main" id="{776BC364-EA9A-49CA-9B87-DF4CCB095573}"/>
              </a:ext>
            </a:extLst>
          </p:cNvPr>
          <p:cNvSpPr txBox="1"/>
          <p:nvPr/>
        </p:nvSpPr>
        <p:spPr>
          <a:xfrm>
            <a:off x="111569" y="4724195"/>
            <a:ext cx="4504321" cy="307777"/>
          </a:xfrm>
          <a:prstGeom prst="rect">
            <a:avLst/>
          </a:prstGeom>
          <a:noFill/>
        </p:spPr>
        <p:txBody>
          <a:bodyPr wrap="square" rtlCol="0">
            <a:spAutoFit/>
          </a:bodyPr>
          <a:lstStyle/>
          <a:p>
            <a:r>
              <a:rPr lang="fr-FR" b="1" dirty="0">
                <a:solidFill>
                  <a:schemeClr val="tx1"/>
                </a:solidFill>
                <a:effectLst>
                  <a:outerShdw blurRad="38100" dist="38100" dir="2700000" algn="tl">
                    <a:srgbClr val="000000">
                      <a:alpha val="43137"/>
                    </a:srgbClr>
                  </a:outerShdw>
                </a:effectLst>
                <a:latin typeface="+mn-lt"/>
              </a:rPr>
              <a:t>Encadré par: </a:t>
            </a:r>
            <a:r>
              <a:rPr lang="fr-FR" b="1" dirty="0" err="1">
                <a:solidFill>
                  <a:schemeClr val="tx1"/>
                </a:solidFill>
                <a:effectLst>
                  <a:outerShdw blurRad="38100" dist="38100" dir="2700000" algn="tl">
                    <a:srgbClr val="000000">
                      <a:alpha val="43137"/>
                    </a:srgbClr>
                  </a:outerShdw>
                </a:effectLst>
                <a:latin typeface="+mn-lt"/>
              </a:rPr>
              <a:t>M.</a:t>
            </a:r>
            <a:r>
              <a:rPr lang="fr-FR" b="1" i="0" dirty="0" err="1">
                <a:solidFill>
                  <a:schemeClr val="tx1"/>
                </a:solidFill>
                <a:effectLst>
                  <a:outerShdw blurRad="38100" dist="38100" dir="2700000" algn="tl">
                    <a:srgbClr val="000000">
                      <a:alpha val="43137"/>
                    </a:srgbClr>
                  </a:outerShdw>
                </a:effectLst>
                <a:latin typeface="+mn-lt"/>
              </a:rPr>
              <a:t>Anouar</a:t>
            </a:r>
            <a:r>
              <a:rPr lang="fr-FR" b="1" i="0" dirty="0">
                <a:solidFill>
                  <a:schemeClr val="tx1"/>
                </a:solidFill>
                <a:effectLst>
                  <a:outerShdw blurRad="38100" dist="38100" dir="2700000" algn="tl">
                    <a:srgbClr val="000000">
                      <a:alpha val="43137"/>
                    </a:srgbClr>
                  </a:outerShdw>
                </a:effectLst>
                <a:latin typeface="+mn-lt"/>
              </a:rPr>
              <a:t> Abdelhakim BOUDHIR</a:t>
            </a:r>
            <a:endParaRPr lang="fr-FR" b="1" dirty="0">
              <a:solidFill>
                <a:schemeClr val="tx1"/>
              </a:solidFill>
              <a:effectLst>
                <a:outerShdw blurRad="38100" dist="38100" dir="2700000" algn="tl">
                  <a:srgbClr val="000000">
                    <a:alpha val="43137"/>
                  </a:srgbClr>
                </a:outerShdw>
              </a:effectLst>
              <a:latin typeface="+mn-lt"/>
            </a:endParaRPr>
          </a:p>
        </p:txBody>
      </p:sp>
    </p:spTree>
    <p:extLst>
      <p:ext uri="{BB962C8B-B14F-4D97-AF65-F5344CB8AC3E}">
        <p14:creationId xmlns:p14="http://schemas.microsoft.com/office/powerpoint/2010/main" val="34347088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16" name="ZoneTexte 15">
            <a:extLst>
              <a:ext uri="{FF2B5EF4-FFF2-40B4-BE49-F238E27FC236}">
                <a16:creationId xmlns:a16="http://schemas.microsoft.com/office/drawing/2014/main" id="{81B31B3B-0139-42A9-8A7E-8D3ED7969C1E}"/>
              </a:ext>
            </a:extLst>
          </p:cNvPr>
          <p:cNvSpPr txBox="1"/>
          <p:nvPr/>
        </p:nvSpPr>
        <p:spPr>
          <a:xfrm>
            <a:off x="4300786" y="1154168"/>
            <a:ext cx="4572000" cy="3046988"/>
          </a:xfrm>
          <a:prstGeom prst="rect">
            <a:avLst/>
          </a:prstGeom>
          <a:noFill/>
        </p:spPr>
        <p:txBody>
          <a:bodyPr wrap="square">
            <a:spAutoFit/>
          </a:bodyPr>
          <a:lstStyle/>
          <a:p>
            <a:pPr marL="0" lvl="0" indent="0" algn="l" rtl="0">
              <a:lnSpc>
                <a:spcPct val="100000"/>
              </a:lnSpc>
              <a:spcBef>
                <a:spcPts val="0"/>
              </a:spcBef>
              <a:spcAft>
                <a:spcPts val="0"/>
              </a:spcAft>
              <a:buNone/>
            </a:pPr>
            <a:r>
              <a:rPr lang="en-IN" altLang="fr-FR" sz="4800" b="1" dirty="0">
                <a:ln w="28575">
                  <a:solidFill>
                    <a:schemeClr val="tx1"/>
                  </a:solidFill>
                </a:ln>
                <a:solidFill>
                  <a:srgbClr val="F2A365"/>
                </a:solidFill>
                <a:effectLst>
                  <a:outerShdw blurRad="38100" dist="38100" dir="2700000" algn="tl">
                    <a:srgbClr val="C0C0C0"/>
                  </a:outerShdw>
                </a:effectLst>
                <a:latin typeface="AnjaliOldLipi" charset="0"/>
              </a:rPr>
              <a:t>ONLINE PARKING SLOT RESERVATION SYSTEM</a:t>
            </a:r>
            <a:endParaRPr lang="en-IN" sz="4800" dirty="0">
              <a:ln w="28575">
                <a:solidFill>
                  <a:schemeClr val="tx1"/>
                </a:solidFill>
              </a:ln>
              <a:solidFill>
                <a:srgbClr val="F2A365"/>
              </a:solidFill>
              <a:highlight>
                <a:srgbClr val="FFFFFF"/>
              </a:highlight>
              <a:latin typeface="Fira Sans SemiBold"/>
              <a:ea typeface="Fira Sans SemiBold"/>
              <a:cs typeface="Fira Sans SemiBold"/>
              <a:sym typeface="Fira Sans SemiBold"/>
            </a:endParaRPr>
          </a:p>
        </p:txBody>
      </p:sp>
      <p:pic>
        <p:nvPicPr>
          <p:cNvPr id="1028" name="Picture 4">
            <a:extLst>
              <a:ext uri="{FF2B5EF4-FFF2-40B4-BE49-F238E27FC236}">
                <a16:creationId xmlns:a16="http://schemas.microsoft.com/office/drawing/2014/main" id="{2D2A64F9-B400-45CE-B30A-4BF4335C8E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099" y="878555"/>
            <a:ext cx="3940628" cy="394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05840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28"/>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3" y="4437728"/>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ZoneTexte 53">
            <a:extLst>
              <a:ext uri="{FF2B5EF4-FFF2-40B4-BE49-F238E27FC236}">
                <a16:creationId xmlns:a16="http://schemas.microsoft.com/office/drawing/2014/main" id="{77DE7435-5F69-4CAF-A92D-FE55875BBC04}"/>
              </a:ext>
            </a:extLst>
          </p:cNvPr>
          <p:cNvSpPr txBox="1"/>
          <p:nvPr/>
        </p:nvSpPr>
        <p:spPr>
          <a:xfrm>
            <a:off x="3922643" y="2686602"/>
            <a:ext cx="5696226" cy="584775"/>
          </a:xfrm>
          <a:prstGeom prst="rect">
            <a:avLst/>
          </a:prstGeom>
          <a:noFill/>
        </p:spPr>
        <p:txBody>
          <a:bodyPr wrap="square">
            <a:spAutoFit/>
          </a:bodyPr>
          <a:lstStyle/>
          <a:p>
            <a:r>
              <a:rPr lang="fr-FR" dirty="0">
                <a:solidFill>
                  <a:schemeClr val="bg1"/>
                </a:solidFill>
                <a:effectLst>
                  <a:outerShdw blurRad="38100" dist="38100" dir="2700000" algn="tl">
                    <a:srgbClr val="000000">
                      <a:alpha val="43137"/>
                    </a:srgbClr>
                  </a:outerShdw>
                </a:effectLst>
                <a:latin typeface="Fira Sans Medium"/>
                <a:ea typeface="Fira Sans Medium"/>
                <a:cs typeface="Fira Sans Medium"/>
                <a:sym typeface="Fira Sans Medium"/>
              </a:rPr>
              <a:t> </a:t>
            </a:r>
            <a:r>
              <a:rPr lang="fr-FR" sz="3200" dirty="0">
                <a:solidFill>
                  <a:schemeClr val="tx1"/>
                </a:solidFill>
                <a:effectLst>
                  <a:outerShdw blurRad="38100" dist="38100" dir="2700000" algn="tl">
                    <a:srgbClr val="000000">
                      <a:alpha val="43137"/>
                    </a:srgbClr>
                  </a:outerShdw>
                </a:effectLst>
                <a:latin typeface="Fira Sans Medium"/>
                <a:ea typeface="Fira Sans Medium"/>
                <a:cs typeface="Fira Sans Medium"/>
                <a:sym typeface="Fira Sans Medium"/>
              </a:rPr>
              <a:t>Contexte et problématique</a:t>
            </a:r>
            <a:endParaRPr lang="fr-FR" dirty="0">
              <a:solidFill>
                <a:schemeClr val="tx1"/>
              </a:solidFill>
            </a:endParaRPr>
          </a:p>
        </p:txBody>
      </p:sp>
      <p:pic>
        <p:nvPicPr>
          <p:cNvPr id="57" name="Image 56">
            <a:extLst>
              <a:ext uri="{FF2B5EF4-FFF2-40B4-BE49-F238E27FC236}">
                <a16:creationId xmlns:a16="http://schemas.microsoft.com/office/drawing/2014/main" id="{3AA9F667-C0C0-476A-9D7A-6D16A47226C4}"/>
              </a:ext>
            </a:extLst>
          </p:cNvPr>
          <p:cNvPicPr>
            <a:picLocks noChangeAspect="1"/>
          </p:cNvPicPr>
          <p:nvPr/>
        </p:nvPicPr>
        <p:blipFill>
          <a:blip r:embed="rId3"/>
          <a:stretch>
            <a:fillRect/>
          </a:stretch>
        </p:blipFill>
        <p:spPr>
          <a:xfrm>
            <a:off x="670636" y="2088148"/>
            <a:ext cx="3038560" cy="1922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26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2" name="Picture 3">
            <a:extLst>
              <a:ext uri="{FF2B5EF4-FFF2-40B4-BE49-F238E27FC236}">
                <a16:creationId xmlns:a16="http://schemas.microsoft.com/office/drawing/2014/main" id="{1537AFEE-F9E3-42A9-835B-EAAB3A0F0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231" y="-333160"/>
            <a:ext cx="9378462" cy="54766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87615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4" name="ZoneTexte 3">
            <a:extLst>
              <a:ext uri="{FF2B5EF4-FFF2-40B4-BE49-F238E27FC236}">
                <a16:creationId xmlns:a16="http://schemas.microsoft.com/office/drawing/2014/main" id="{E610296E-5F5F-410B-B0FA-D5C75A19F048}"/>
              </a:ext>
            </a:extLst>
          </p:cNvPr>
          <p:cNvSpPr txBox="1"/>
          <p:nvPr/>
        </p:nvSpPr>
        <p:spPr>
          <a:xfrm>
            <a:off x="900332" y="2273082"/>
            <a:ext cx="3319975" cy="461665"/>
          </a:xfrm>
          <a:prstGeom prst="rect">
            <a:avLst/>
          </a:prstGeom>
          <a:noFill/>
        </p:spPr>
        <p:txBody>
          <a:bodyPr wrap="square" rtlCol="0">
            <a:spAutoFit/>
          </a:bodyPr>
          <a:lstStyle/>
          <a:p>
            <a:r>
              <a:rPr lang="fr-FR" sz="2400" b="1" dirty="0">
                <a:effectLst>
                  <a:outerShdw blurRad="38100" dist="38100" dir="2700000" algn="tl">
                    <a:srgbClr val="000000">
                      <a:alpha val="43137"/>
                    </a:srgbClr>
                  </a:outerShdw>
                </a:effectLst>
              </a:rPr>
              <a:t>Objectifs</a:t>
            </a:r>
          </a:p>
        </p:txBody>
      </p:sp>
    </p:spTree>
    <p:extLst>
      <p:ext uri="{BB962C8B-B14F-4D97-AF65-F5344CB8AC3E}">
        <p14:creationId xmlns:p14="http://schemas.microsoft.com/office/powerpoint/2010/main" val="5902648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2" name="Rectangle 1">
            <a:extLst>
              <a:ext uri="{FF2B5EF4-FFF2-40B4-BE49-F238E27FC236}">
                <a16:creationId xmlns:a16="http://schemas.microsoft.com/office/drawing/2014/main" id="{5DB189FC-238B-456C-910B-AA00D5354C2B}"/>
              </a:ext>
            </a:extLst>
          </p:cNvPr>
          <p:cNvSpPr>
            <a:spLocks noChangeArrowheads="1"/>
          </p:cNvSpPr>
          <p:nvPr/>
        </p:nvSpPr>
        <p:spPr bwMode="auto">
          <a:xfrm>
            <a:off x="206326" y="2477038"/>
            <a:ext cx="65" cy="26738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761" rIns="0" bIns="-476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1469" name="Picture 3">
            <a:extLst>
              <a:ext uri="{FF2B5EF4-FFF2-40B4-BE49-F238E27FC236}">
                <a16:creationId xmlns:a16="http://schemas.microsoft.com/office/drawing/2014/main" id="{D4E31556-638F-417C-BCE9-E37231560E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8074" y="849814"/>
            <a:ext cx="4419600" cy="33337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Rectangle 2">
            <a:extLst>
              <a:ext uri="{FF2B5EF4-FFF2-40B4-BE49-F238E27FC236}">
                <a16:creationId xmlns:a16="http://schemas.microsoft.com/office/drawing/2014/main" id="{0621A8AA-5EC0-44A0-9874-CAAFFF6049A5}"/>
              </a:ext>
            </a:extLst>
          </p:cNvPr>
          <p:cNvSpPr>
            <a:spLocks noChangeArrowheads="1"/>
          </p:cNvSpPr>
          <p:nvPr/>
        </p:nvSpPr>
        <p:spPr bwMode="auto">
          <a:xfrm>
            <a:off x="0" y="2172238"/>
            <a:ext cx="65" cy="26738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761" rIns="0" bIns="-476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ZoneTexte 3">
            <a:extLst>
              <a:ext uri="{FF2B5EF4-FFF2-40B4-BE49-F238E27FC236}">
                <a16:creationId xmlns:a16="http://schemas.microsoft.com/office/drawing/2014/main" id="{28A2D4AD-EC4B-4065-815F-92312DE193EA}"/>
              </a:ext>
            </a:extLst>
          </p:cNvPr>
          <p:cNvSpPr txBox="1"/>
          <p:nvPr/>
        </p:nvSpPr>
        <p:spPr>
          <a:xfrm>
            <a:off x="532358" y="1373158"/>
            <a:ext cx="3779390" cy="3139321"/>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rPr>
              <a:t>Fournir une application Web simple pour le stationnement des véhicules.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rPr>
              <a:t>Réservation de place de parking de n'importe où.</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rPr>
              <a: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rPr>
              <a:t>Facilitez l'automatisation des propriétaires de parking et des clients.</a:t>
            </a:r>
            <a:r>
              <a:rPr kumimoji="0" lang="fr-FR" altLang="fr-FR" sz="1800" b="0" i="0" u="none" strike="noStrike" cap="none" normalizeH="0" baseline="0" dirty="0">
                <a:ln>
                  <a:noFill/>
                </a:ln>
                <a:solidFill>
                  <a:schemeClr val="tx1"/>
                </a:solidFill>
                <a:effectLst>
                  <a:outerShdw blurRad="38100" dist="38100" dir="2700000" algn="tl">
                    <a:srgbClr val="000000">
                      <a:alpha val="43137"/>
                    </a:srgbClr>
                  </a:outerShdw>
                </a:effectLst>
              </a:rPr>
              <a:t> </a:t>
            </a:r>
            <a:endParaRPr kumimoji="0" lang="fr-FR" altLang="fr-FR" sz="1800" b="0" i="0" u="none" strike="noStrike" cap="none" normalizeH="0" baseline="0" dirty="0">
              <a:ln>
                <a:noFill/>
              </a:ln>
              <a:solidFill>
                <a:schemeClr val="tx1"/>
              </a:solidFill>
              <a:effectLst>
                <a:outerShdw blurRad="38100" dist="38100" dir="2700000" algn="tl">
                  <a:srgbClr val="000000">
                    <a:alpha val="43137"/>
                  </a:srgbClr>
                </a:outerShdw>
              </a:effectLst>
              <a:latin typeface="Arial" panose="020B0604020202020204" pitchFamily="34" charset="0"/>
            </a:endParaRPr>
          </a:p>
          <a:p>
            <a:endParaRPr lang="fr-FR" sz="18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64710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4" name="ZoneTexte 3">
            <a:extLst>
              <a:ext uri="{FF2B5EF4-FFF2-40B4-BE49-F238E27FC236}">
                <a16:creationId xmlns:a16="http://schemas.microsoft.com/office/drawing/2014/main" id="{E610296E-5F5F-410B-B0FA-D5C75A19F048}"/>
              </a:ext>
            </a:extLst>
          </p:cNvPr>
          <p:cNvSpPr txBox="1"/>
          <p:nvPr/>
        </p:nvSpPr>
        <p:spPr>
          <a:xfrm>
            <a:off x="900332" y="2273082"/>
            <a:ext cx="3319975" cy="461665"/>
          </a:xfrm>
          <a:prstGeom prst="rect">
            <a:avLst/>
          </a:prstGeom>
          <a:noFill/>
        </p:spPr>
        <p:txBody>
          <a:bodyPr wrap="square" rtlCol="0">
            <a:spAutoFit/>
          </a:bodyPr>
          <a:lstStyle/>
          <a:p>
            <a:r>
              <a:rPr lang="fr-FR" sz="2400" b="1" dirty="0">
                <a:effectLst>
                  <a:outerShdw blurRad="38100" dist="38100" dir="2700000" algn="tl">
                    <a:srgbClr val="000000">
                      <a:alpha val="43137"/>
                    </a:srgbClr>
                  </a:outerShdw>
                </a:effectLst>
              </a:rPr>
              <a:t>Avantages</a:t>
            </a:r>
          </a:p>
        </p:txBody>
      </p:sp>
    </p:spTree>
    <p:extLst>
      <p:ext uri="{BB962C8B-B14F-4D97-AF65-F5344CB8AC3E}">
        <p14:creationId xmlns:p14="http://schemas.microsoft.com/office/powerpoint/2010/main" val="4244070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2" name="Rectangle 1">
            <a:extLst>
              <a:ext uri="{FF2B5EF4-FFF2-40B4-BE49-F238E27FC236}">
                <a16:creationId xmlns:a16="http://schemas.microsoft.com/office/drawing/2014/main" id="{5DB189FC-238B-456C-910B-AA00D5354C2B}"/>
              </a:ext>
            </a:extLst>
          </p:cNvPr>
          <p:cNvSpPr>
            <a:spLocks noChangeArrowheads="1"/>
          </p:cNvSpPr>
          <p:nvPr/>
        </p:nvSpPr>
        <p:spPr bwMode="auto">
          <a:xfrm>
            <a:off x="206326" y="2477038"/>
            <a:ext cx="65" cy="26738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761" rIns="0" bIns="-476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0621A8AA-5EC0-44A0-9874-CAAFFF6049A5}"/>
              </a:ext>
            </a:extLst>
          </p:cNvPr>
          <p:cNvSpPr>
            <a:spLocks noChangeArrowheads="1"/>
          </p:cNvSpPr>
          <p:nvPr/>
        </p:nvSpPr>
        <p:spPr bwMode="auto">
          <a:xfrm>
            <a:off x="0" y="2172238"/>
            <a:ext cx="65" cy="267384"/>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761" rIns="0" bIns="-4761"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8BE27A71-100E-4370-8D7C-6ED3D34F93DC}"/>
              </a:ext>
            </a:extLst>
          </p:cNvPr>
          <p:cNvSpPr txBox="1"/>
          <p:nvPr/>
        </p:nvSpPr>
        <p:spPr>
          <a:xfrm>
            <a:off x="393227" y="1426151"/>
            <a:ext cx="11910582" cy="2862322"/>
          </a:xfrm>
          <a:prstGeom prst="rect">
            <a:avLst/>
          </a:prstGeom>
          <a:noFill/>
        </p:spPr>
        <p:txBody>
          <a:bodyPr wrap="square" rtlCol="0">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rPr>
              <a:t>Les utilisateurs peuvent se renseigner sur les aires de stationnement </a:t>
            </a:r>
          </a:p>
          <a:p>
            <a:pPr marR="0" lvl="0" algn="l" defTabSz="914400" rtl="0" eaLnBrk="0" fontAlgn="base" latinLnBrk="0" hangingPunct="0">
              <a:lnSpc>
                <a:spcPct val="100000"/>
              </a:lnSpc>
              <a:spcBef>
                <a:spcPct val="0"/>
              </a:spcBef>
              <a:spcAft>
                <a:spcPct val="0"/>
              </a:spcAft>
              <a:buClrTx/>
              <a:buSzTx/>
              <a:tabLst/>
            </a:pPr>
            <a:r>
              <a:rPr lang="fr-FR" altLang="fr-FR" sz="1800" dirty="0">
                <a:solidFill>
                  <a:srgbClr val="202124"/>
                </a:solidFill>
                <a:effectLst>
                  <a:outerShdw blurRad="38100" dist="38100" dir="2700000" algn="tl">
                    <a:srgbClr val="000000">
                      <a:alpha val="43137"/>
                    </a:srgbClr>
                  </a:outerShdw>
                </a:effectLst>
                <a:latin typeface="inherit"/>
              </a:rPr>
              <a:t>      </a:t>
            </a:r>
            <a:r>
              <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rPr>
              <a:t>pour des emplacements particuliers,</a:t>
            </a:r>
          </a:p>
          <a:p>
            <a:pPr marR="0" lvl="0" algn="l" defTabSz="914400" rtl="0" eaLnBrk="0" fontAlgn="base" latinLnBrk="0" hangingPunct="0">
              <a:lnSpc>
                <a:spcPct val="100000"/>
              </a:lnSpc>
              <a:spcBef>
                <a:spcPct val="0"/>
              </a:spcBef>
              <a:spcAft>
                <a:spcPct val="0"/>
              </a:spcAft>
              <a:buClrTx/>
              <a:buSzTx/>
              <a:tabLst/>
            </a:pPr>
            <a:endPar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rPr>
              <a:t>Il fait gagner du temps à l'utilisateur dans la recherche d'une place de parking disponible </a:t>
            </a:r>
          </a:p>
          <a:p>
            <a:pPr marR="0" lvl="0" algn="l" defTabSz="914400" rtl="0" eaLnBrk="0" fontAlgn="base" latinLnBrk="0" hangingPunct="0">
              <a:lnSpc>
                <a:spcPct val="100000"/>
              </a:lnSpc>
              <a:spcBef>
                <a:spcPct val="0"/>
              </a:spcBef>
              <a:spcAft>
                <a:spcPct val="0"/>
              </a:spcAft>
              <a:buClrTx/>
              <a:buSzTx/>
              <a:tabLst/>
            </a:pPr>
            <a:r>
              <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rPr>
              <a:t>       dans une aire de stationnement aussi longue.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rPr>
              <a:t>Il exclut le besoin d'efforts humains pour gérer les espaces de stationnement. </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rPr>
              <a:t>Rentable. </a:t>
            </a:r>
          </a:p>
          <a:p>
            <a:pPr marR="0" lvl="0" algn="l" defTabSz="914400" rtl="0" eaLnBrk="0" fontAlgn="base" latinLnBrk="0" hangingPunct="0">
              <a:lnSpc>
                <a:spcPct val="100000"/>
              </a:lnSpc>
              <a:spcBef>
                <a:spcPct val="0"/>
              </a:spcBef>
              <a:spcAft>
                <a:spcPct val="0"/>
              </a:spcAft>
              <a:buClrTx/>
              <a:buSzTx/>
              <a:tabLst/>
            </a:pPr>
            <a:endParaRPr kumimoji="0" lang="fr-FR" altLang="fr-FR" sz="1800" b="0" i="0" u="none" strike="noStrike" cap="none" normalizeH="0" baseline="0" dirty="0">
              <a:ln>
                <a:noFill/>
              </a:ln>
              <a:solidFill>
                <a:srgbClr val="202124"/>
              </a:solidFill>
              <a:effectLst>
                <a:outerShdw blurRad="38100" dist="38100" dir="2700000" algn="tl">
                  <a:srgbClr val="000000">
                    <a:alpha val="43137"/>
                  </a:srgbClr>
                </a:outerShdw>
              </a:effectLst>
              <a:latin typeface="inherit"/>
            </a:endParaRPr>
          </a:p>
        </p:txBody>
      </p:sp>
    </p:spTree>
    <p:extLst>
      <p:ext uri="{BB962C8B-B14F-4D97-AF65-F5344CB8AC3E}">
        <p14:creationId xmlns:p14="http://schemas.microsoft.com/office/powerpoint/2010/main" val="125748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fade">
                                      <p:cBhvr>
                                        <p:cTn id="15" dur="500"/>
                                        <p:tgtEl>
                                          <p:spTgt spid="6">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fad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animEffect transition="in" filter="fade">
                                      <p:cBhvr>
                                        <p:cTn id="23" dur="500"/>
                                        <p:tgtEl>
                                          <p:spTgt spid="6">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
                                            <p:txEl>
                                              <p:pRg st="8" end="8"/>
                                            </p:txEl>
                                          </p:spTgt>
                                        </p:tgtEl>
                                        <p:attrNameLst>
                                          <p:attrName>style.visibility</p:attrName>
                                        </p:attrNameLst>
                                      </p:cBhvr>
                                      <p:to>
                                        <p:strVal val="visible"/>
                                      </p:to>
                                    </p:set>
                                    <p:animEffect transition="in" filter="fade">
                                      <p:cBhvr>
                                        <p:cTn id="28"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28"/>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3" y="4437728"/>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ZoneTexte 53">
            <a:extLst>
              <a:ext uri="{FF2B5EF4-FFF2-40B4-BE49-F238E27FC236}">
                <a16:creationId xmlns:a16="http://schemas.microsoft.com/office/drawing/2014/main" id="{77DE7435-5F69-4CAF-A92D-FE55875BBC04}"/>
              </a:ext>
            </a:extLst>
          </p:cNvPr>
          <p:cNvSpPr txBox="1"/>
          <p:nvPr/>
        </p:nvSpPr>
        <p:spPr>
          <a:xfrm>
            <a:off x="3963310" y="2463028"/>
            <a:ext cx="5696226" cy="1569660"/>
          </a:xfrm>
          <a:prstGeom prst="rect">
            <a:avLst/>
          </a:prstGeom>
          <a:noFill/>
        </p:spPr>
        <p:txBody>
          <a:bodyPr wrap="square">
            <a:spAutoFit/>
          </a:bodyPr>
          <a:lstStyle/>
          <a:p>
            <a:pPr marL="0" lvl="0" indent="0" algn="l" rtl="0">
              <a:spcBef>
                <a:spcPts val="0"/>
              </a:spcBef>
              <a:spcAft>
                <a:spcPts val="0"/>
              </a:spcAft>
              <a:buNone/>
            </a:pPr>
            <a:r>
              <a:rPr lang="fr-FR" sz="3200" dirty="0">
                <a:effectLst>
                  <a:outerShdw blurRad="38100" dist="38100" dir="2700000" algn="tl">
                    <a:srgbClr val="000000">
                      <a:alpha val="43137"/>
                    </a:srgbClr>
                  </a:outerShdw>
                </a:effectLst>
                <a:latin typeface="Fira Sans Medium"/>
                <a:ea typeface="Fira Sans Medium"/>
                <a:cs typeface="Fira Sans Medium"/>
                <a:sym typeface="Fira Sans Medium"/>
              </a:rPr>
              <a:t>Etude fonctionnelle </a:t>
            </a:r>
          </a:p>
          <a:p>
            <a:pPr marL="0" lvl="0" indent="0" algn="l" rtl="0">
              <a:spcBef>
                <a:spcPts val="0"/>
              </a:spcBef>
              <a:spcAft>
                <a:spcPts val="0"/>
              </a:spcAft>
              <a:buNone/>
            </a:pPr>
            <a:r>
              <a:rPr lang="fr-FR" sz="3200" dirty="0">
                <a:effectLst>
                  <a:outerShdw blurRad="38100" dist="38100" dir="2700000" algn="tl">
                    <a:srgbClr val="000000">
                      <a:alpha val="43137"/>
                    </a:srgbClr>
                  </a:outerShdw>
                </a:effectLst>
                <a:latin typeface="Fira Sans Medium"/>
                <a:ea typeface="Fira Sans Medium"/>
                <a:cs typeface="Fira Sans Medium"/>
                <a:sym typeface="Fira Sans Medium"/>
              </a:rPr>
              <a:t>et technique</a:t>
            </a:r>
          </a:p>
          <a:p>
            <a:endParaRPr lang="fr-FR" sz="3200" dirty="0">
              <a:solidFill>
                <a:schemeClr val="tx1"/>
              </a:solidFill>
              <a:effectLst>
                <a:outerShdw blurRad="38100" dist="38100" dir="2700000" algn="tl">
                  <a:srgbClr val="000000">
                    <a:alpha val="43137"/>
                  </a:srgbClr>
                </a:outerShdw>
              </a:effectLst>
              <a:latin typeface="Fira Sans Medium"/>
            </a:endParaRPr>
          </a:p>
        </p:txBody>
      </p:sp>
      <p:pic>
        <p:nvPicPr>
          <p:cNvPr id="57" name="Image 56">
            <a:extLst>
              <a:ext uri="{FF2B5EF4-FFF2-40B4-BE49-F238E27FC236}">
                <a16:creationId xmlns:a16="http://schemas.microsoft.com/office/drawing/2014/main" id="{3AA9F667-C0C0-476A-9D7A-6D16A47226C4}"/>
              </a:ext>
            </a:extLst>
          </p:cNvPr>
          <p:cNvPicPr>
            <a:picLocks noChangeAspect="1"/>
          </p:cNvPicPr>
          <p:nvPr/>
        </p:nvPicPr>
        <p:blipFill>
          <a:blip r:embed="rId3"/>
          <a:stretch>
            <a:fillRect/>
          </a:stretch>
        </p:blipFill>
        <p:spPr>
          <a:xfrm>
            <a:off x="670636" y="2088148"/>
            <a:ext cx="3038560" cy="1922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96757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4" name="ZoneTexte 3">
            <a:extLst>
              <a:ext uri="{FF2B5EF4-FFF2-40B4-BE49-F238E27FC236}">
                <a16:creationId xmlns:a16="http://schemas.microsoft.com/office/drawing/2014/main" id="{E610296E-5F5F-410B-B0FA-D5C75A19F048}"/>
              </a:ext>
            </a:extLst>
          </p:cNvPr>
          <p:cNvSpPr txBox="1"/>
          <p:nvPr/>
        </p:nvSpPr>
        <p:spPr>
          <a:xfrm>
            <a:off x="900332" y="2273082"/>
            <a:ext cx="4084320" cy="461665"/>
          </a:xfrm>
          <a:prstGeom prst="rect">
            <a:avLst/>
          </a:prstGeom>
          <a:noFill/>
        </p:spPr>
        <p:txBody>
          <a:bodyPr wrap="square" rtlCol="0">
            <a:spAutoFit/>
          </a:bodyPr>
          <a:lstStyle/>
          <a:p>
            <a:r>
              <a:rPr lang="fr-FR" sz="2400" b="1" dirty="0">
                <a:effectLst>
                  <a:outerShdw blurRad="38100" dist="38100" dir="2700000" algn="tl">
                    <a:srgbClr val="000000">
                      <a:alpha val="43137"/>
                    </a:srgbClr>
                  </a:outerShdw>
                </a:effectLst>
              </a:rPr>
              <a:t>Etude fonctionnelle</a:t>
            </a:r>
          </a:p>
        </p:txBody>
      </p:sp>
    </p:spTree>
    <p:extLst>
      <p:ext uri="{BB962C8B-B14F-4D97-AF65-F5344CB8AC3E}">
        <p14:creationId xmlns:p14="http://schemas.microsoft.com/office/powerpoint/2010/main" val="3473922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10" name="ZoneTexte 9">
            <a:extLst>
              <a:ext uri="{FF2B5EF4-FFF2-40B4-BE49-F238E27FC236}">
                <a16:creationId xmlns:a16="http://schemas.microsoft.com/office/drawing/2014/main" id="{478FEBBE-6396-4E39-B143-3B86CBEA44B0}"/>
              </a:ext>
            </a:extLst>
          </p:cNvPr>
          <p:cNvSpPr txBox="1"/>
          <p:nvPr/>
        </p:nvSpPr>
        <p:spPr>
          <a:xfrm>
            <a:off x="266699" y="500747"/>
            <a:ext cx="4572000" cy="646331"/>
          </a:xfrm>
          <a:prstGeom prst="rect">
            <a:avLst/>
          </a:prstGeom>
          <a:noFill/>
        </p:spPr>
        <p:txBody>
          <a:bodyPr wrap="square">
            <a:spAutoFit/>
          </a:bodyPr>
          <a:lstStyle/>
          <a:p>
            <a:r>
              <a:rPr lang="fr-FR" sz="3600" b="1" dirty="0">
                <a:solidFill>
                  <a:srgbClr val="119BD9"/>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Etude de projet </a:t>
            </a:r>
            <a:endParaRPr lang="fr-FR" sz="3600" b="1" dirty="0">
              <a:solidFill>
                <a:srgbClr val="119BD9"/>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96821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57" name="Image 56">
            <a:extLst>
              <a:ext uri="{FF2B5EF4-FFF2-40B4-BE49-F238E27FC236}">
                <a16:creationId xmlns:a16="http://schemas.microsoft.com/office/drawing/2014/main" id="{3AA9F667-C0C0-476A-9D7A-6D16A47226C4}"/>
              </a:ext>
            </a:extLst>
          </p:cNvPr>
          <p:cNvPicPr>
            <a:picLocks noChangeAspect="1"/>
          </p:cNvPicPr>
          <p:nvPr/>
        </p:nvPicPr>
        <p:blipFill>
          <a:blip r:embed="rId3"/>
          <a:stretch>
            <a:fillRect/>
          </a:stretch>
        </p:blipFill>
        <p:spPr>
          <a:xfrm>
            <a:off x="2689144" y="1334079"/>
            <a:ext cx="4468894" cy="28277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3663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 name="ZoneTexte 1">
            <a:extLst>
              <a:ext uri="{FF2B5EF4-FFF2-40B4-BE49-F238E27FC236}">
                <a16:creationId xmlns:a16="http://schemas.microsoft.com/office/drawing/2014/main" id="{D4BFC7BC-8569-40A6-B52E-0A0D5ECAFBF9}"/>
              </a:ext>
            </a:extLst>
          </p:cNvPr>
          <p:cNvSpPr txBox="1"/>
          <p:nvPr/>
        </p:nvSpPr>
        <p:spPr>
          <a:xfrm>
            <a:off x="409575" y="528638"/>
            <a:ext cx="4243388" cy="646331"/>
          </a:xfrm>
          <a:prstGeom prst="rect">
            <a:avLst/>
          </a:prstGeom>
          <a:noFill/>
        </p:spPr>
        <p:txBody>
          <a:bodyPr wrap="square" rtlCol="0">
            <a:spAutoFit/>
          </a:bodyPr>
          <a:lstStyle/>
          <a:p>
            <a:r>
              <a:rPr lang="fr-FR" sz="3600" b="1" dirty="0">
                <a:solidFill>
                  <a:srgbClr val="119BD9"/>
                </a:solidFill>
                <a:effectLst>
                  <a:outerShdw blurRad="38100" dist="38100" dir="2700000" algn="tl">
                    <a:srgbClr val="000000">
                      <a:alpha val="43137"/>
                    </a:srgbClr>
                  </a:outerShdw>
                </a:effectLst>
              </a:rPr>
              <a:t>Etude technique</a:t>
            </a:r>
          </a:p>
        </p:txBody>
      </p:sp>
    </p:spTree>
    <p:extLst>
      <p:ext uri="{BB962C8B-B14F-4D97-AF65-F5344CB8AC3E}">
        <p14:creationId xmlns:p14="http://schemas.microsoft.com/office/powerpoint/2010/main" val="25540644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5" name="ZoneTexte 4">
            <a:extLst>
              <a:ext uri="{FF2B5EF4-FFF2-40B4-BE49-F238E27FC236}">
                <a16:creationId xmlns:a16="http://schemas.microsoft.com/office/drawing/2014/main" id="{545C2A0A-C236-4C21-9B9D-8FD0183D4DF8}"/>
              </a:ext>
            </a:extLst>
          </p:cNvPr>
          <p:cNvSpPr txBox="1"/>
          <p:nvPr/>
        </p:nvSpPr>
        <p:spPr>
          <a:xfrm>
            <a:off x="934329" y="2263411"/>
            <a:ext cx="4588412" cy="461665"/>
          </a:xfrm>
          <a:prstGeom prst="rect">
            <a:avLst/>
          </a:prstGeom>
          <a:noFill/>
        </p:spPr>
        <p:txBody>
          <a:bodyPr wrap="square">
            <a:spAutoFit/>
          </a:bodyPr>
          <a:lstStyle/>
          <a:p>
            <a:pPr>
              <a:buFont typeface="Arial"/>
              <a:buNone/>
            </a:pPr>
            <a:r>
              <a:rPr lang="en-IN" altLang="fr-FR" sz="2400" b="1" dirty="0">
                <a:effectLst>
                  <a:outerShdw blurRad="38100" dist="38100" dir="2700000" algn="tl">
                    <a:srgbClr val="000000">
                      <a:alpha val="43137"/>
                    </a:srgbClr>
                  </a:outerShdw>
                </a:effectLst>
              </a:rPr>
              <a:t>Technology Stack</a:t>
            </a:r>
          </a:p>
        </p:txBody>
      </p:sp>
    </p:spTree>
    <p:extLst>
      <p:ext uri="{BB962C8B-B14F-4D97-AF65-F5344CB8AC3E}">
        <p14:creationId xmlns:p14="http://schemas.microsoft.com/office/powerpoint/2010/main" val="3272203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grpSp>
        <p:nvGrpSpPr>
          <p:cNvPr id="429" name="Google Shape;429;p16"/>
          <p:cNvGrpSpPr/>
          <p:nvPr/>
        </p:nvGrpSpPr>
        <p:grpSpPr>
          <a:xfrm>
            <a:off x="457204" y="878382"/>
            <a:ext cx="8230888" cy="3858239"/>
            <a:chOff x="595975" y="1532525"/>
            <a:chExt cx="6409850" cy="3004625"/>
          </a:xfrm>
        </p:grpSpPr>
        <p:sp>
          <p:nvSpPr>
            <p:cNvPr id="430" name="Google Shape;430;p16"/>
            <p:cNvSpPr/>
            <p:nvPr/>
          </p:nvSpPr>
          <p:spPr>
            <a:xfrm>
              <a:off x="3743875" y="2501600"/>
              <a:ext cx="3261950" cy="581925"/>
            </a:xfrm>
            <a:custGeom>
              <a:avLst/>
              <a:gdLst/>
              <a:ahLst/>
              <a:cxnLst/>
              <a:rect l="l" t="t" r="r" b="b"/>
              <a:pathLst>
                <a:path w="130478" h="23277" extrusionOk="0">
                  <a:moveTo>
                    <a:pt x="37655" y="0"/>
                  </a:moveTo>
                  <a:cubicBezTo>
                    <a:pt x="35755" y="0"/>
                    <a:pt x="34235" y="1552"/>
                    <a:pt x="34235" y="3452"/>
                  </a:cubicBezTo>
                  <a:lnTo>
                    <a:pt x="34235" y="7886"/>
                  </a:lnTo>
                  <a:cubicBezTo>
                    <a:pt x="34184" y="10056"/>
                    <a:pt x="32677" y="11243"/>
                    <a:pt x="31005" y="11243"/>
                  </a:cubicBezTo>
                  <a:cubicBezTo>
                    <a:pt x="29529" y="11243"/>
                    <a:pt x="27924" y="10319"/>
                    <a:pt x="27078" y="8329"/>
                  </a:cubicBezTo>
                  <a:cubicBezTo>
                    <a:pt x="25811" y="5384"/>
                    <a:pt x="22866" y="3326"/>
                    <a:pt x="19445" y="3326"/>
                  </a:cubicBezTo>
                  <a:cubicBezTo>
                    <a:pt x="16089" y="3326"/>
                    <a:pt x="13207" y="5289"/>
                    <a:pt x="11877" y="8139"/>
                  </a:cubicBezTo>
                  <a:cubicBezTo>
                    <a:pt x="10666" y="10420"/>
                    <a:pt x="8789" y="11316"/>
                    <a:pt x="7111" y="11316"/>
                  </a:cubicBezTo>
                  <a:cubicBezTo>
                    <a:pt x="6507" y="11316"/>
                    <a:pt x="5928" y="11199"/>
                    <a:pt x="5416" y="10989"/>
                  </a:cubicBezTo>
                  <a:cubicBezTo>
                    <a:pt x="5353" y="10958"/>
                    <a:pt x="5289" y="10926"/>
                    <a:pt x="5226" y="10894"/>
                  </a:cubicBezTo>
                  <a:cubicBezTo>
                    <a:pt x="5163" y="10894"/>
                    <a:pt x="5099" y="10863"/>
                    <a:pt x="5068" y="10831"/>
                  </a:cubicBezTo>
                  <a:cubicBezTo>
                    <a:pt x="5004" y="10799"/>
                    <a:pt x="4909" y="10768"/>
                    <a:pt x="4846" y="10704"/>
                  </a:cubicBezTo>
                  <a:cubicBezTo>
                    <a:pt x="4339" y="10388"/>
                    <a:pt x="4086" y="10039"/>
                    <a:pt x="3833" y="9849"/>
                  </a:cubicBezTo>
                  <a:cubicBezTo>
                    <a:pt x="3421" y="9501"/>
                    <a:pt x="2914" y="9311"/>
                    <a:pt x="2344" y="9311"/>
                  </a:cubicBezTo>
                  <a:cubicBezTo>
                    <a:pt x="1046" y="9311"/>
                    <a:pt x="1" y="10356"/>
                    <a:pt x="1" y="11654"/>
                  </a:cubicBezTo>
                  <a:cubicBezTo>
                    <a:pt x="1" y="12921"/>
                    <a:pt x="1046" y="13966"/>
                    <a:pt x="2344" y="13966"/>
                  </a:cubicBezTo>
                  <a:cubicBezTo>
                    <a:pt x="2914" y="13966"/>
                    <a:pt x="3421" y="13776"/>
                    <a:pt x="3833" y="13428"/>
                  </a:cubicBezTo>
                  <a:cubicBezTo>
                    <a:pt x="4086" y="13238"/>
                    <a:pt x="4339" y="12890"/>
                    <a:pt x="4846" y="12573"/>
                  </a:cubicBezTo>
                  <a:cubicBezTo>
                    <a:pt x="4909" y="12541"/>
                    <a:pt x="4973" y="12478"/>
                    <a:pt x="5068" y="12446"/>
                  </a:cubicBezTo>
                  <a:cubicBezTo>
                    <a:pt x="5099" y="12415"/>
                    <a:pt x="5163" y="12383"/>
                    <a:pt x="5226" y="12383"/>
                  </a:cubicBezTo>
                  <a:cubicBezTo>
                    <a:pt x="5289" y="12351"/>
                    <a:pt x="5353" y="12320"/>
                    <a:pt x="5416" y="12288"/>
                  </a:cubicBezTo>
                  <a:cubicBezTo>
                    <a:pt x="5928" y="12078"/>
                    <a:pt x="6507" y="11962"/>
                    <a:pt x="7111" y="11962"/>
                  </a:cubicBezTo>
                  <a:cubicBezTo>
                    <a:pt x="8789" y="11962"/>
                    <a:pt x="10666" y="12857"/>
                    <a:pt x="11877" y="15138"/>
                  </a:cubicBezTo>
                  <a:cubicBezTo>
                    <a:pt x="13207" y="17988"/>
                    <a:pt x="16089" y="19983"/>
                    <a:pt x="19445" y="19983"/>
                  </a:cubicBezTo>
                  <a:cubicBezTo>
                    <a:pt x="22866" y="19983"/>
                    <a:pt x="25811" y="17893"/>
                    <a:pt x="27078" y="14948"/>
                  </a:cubicBezTo>
                  <a:cubicBezTo>
                    <a:pt x="27924" y="12959"/>
                    <a:pt x="29522" y="12034"/>
                    <a:pt x="30994" y="12034"/>
                  </a:cubicBezTo>
                  <a:cubicBezTo>
                    <a:pt x="32662" y="12034"/>
                    <a:pt x="34168" y="13221"/>
                    <a:pt x="34235" y="15391"/>
                  </a:cubicBezTo>
                  <a:lnTo>
                    <a:pt x="34235" y="19825"/>
                  </a:lnTo>
                  <a:cubicBezTo>
                    <a:pt x="34235" y="21725"/>
                    <a:pt x="35755" y="23277"/>
                    <a:pt x="37655" y="23277"/>
                  </a:cubicBezTo>
                  <a:lnTo>
                    <a:pt x="127025" y="23277"/>
                  </a:lnTo>
                  <a:cubicBezTo>
                    <a:pt x="128925" y="23277"/>
                    <a:pt x="130477" y="21725"/>
                    <a:pt x="130477" y="19825"/>
                  </a:cubicBezTo>
                  <a:lnTo>
                    <a:pt x="130477" y="3452"/>
                  </a:lnTo>
                  <a:cubicBezTo>
                    <a:pt x="130477" y="1552"/>
                    <a:pt x="128925" y="0"/>
                    <a:pt x="1270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6"/>
            <p:cNvSpPr/>
            <p:nvPr/>
          </p:nvSpPr>
          <p:spPr>
            <a:xfrm>
              <a:off x="4059775" y="2621950"/>
              <a:ext cx="340475" cy="341250"/>
            </a:xfrm>
            <a:custGeom>
              <a:avLst/>
              <a:gdLst/>
              <a:ahLst/>
              <a:cxnLst/>
              <a:rect l="l" t="t" r="r" b="b"/>
              <a:pathLst>
                <a:path w="13619" h="13650" extrusionOk="0">
                  <a:moveTo>
                    <a:pt x="6809" y="0"/>
                  </a:moveTo>
                  <a:cubicBezTo>
                    <a:pt x="3041" y="0"/>
                    <a:pt x="1" y="3040"/>
                    <a:pt x="1" y="6809"/>
                  </a:cubicBezTo>
                  <a:cubicBezTo>
                    <a:pt x="1" y="10577"/>
                    <a:pt x="3041" y="13649"/>
                    <a:pt x="6809" y="13649"/>
                  </a:cubicBezTo>
                  <a:cubicBezTo>
                    <a:pt x="10578" y="13649"/>
                    <a:pt x="13618" y="10577"/>
                    <a:pt x="13618" y="6809"/>
                  </a:cubicBezTo>
                  <a:cubicBezTo>
                    <a:pt x="13618" y="3040"/>
                    <a:pt x="10578" y="0"/>
                    <a:pt x="68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6"/>
            <p:cNvSpPr/>
            <p:nvPr/>
          </p:nvSpPr>
          <p:spPr>
            <a:xfrm>
              <a:off x="3771600" y="2762075"/>
              <a:ext cx="60975" cy="60975"/>
            </a:xfrm>
            <a:custGeom>
              <a:avLst/>
              <a:gdLst/>
              <a:ahLst/>
              <a:cxnLst/>
              <a:rect l="l" t="t" r="r" b="b"/>
              <a:pathLst>
                <a:path w="2439" h="2439" extrusionOk="0">
                  <a:moveTo>
                    <a:pt x="2439" y="1204"/>
                  </a:moveTo>
                  <a:cubicBezTo>
                    <a:pt x="2439" y="1901"/>
                    <a:pt x="1900" y="2439"/>
                    <a:pt x="1235" y="2439"/>
                  </a:cubicBezTo>
                  <a:cubicBezTo>
                    <a:pt x="538" y="2439"/>
                    <a:pt x="0" y="1901"/>
                    <a:pt x="0" y="1204"/>
                  </a:cubicBezTo>
                  <a:cubicBezTo>
                    <a:pt x="0" y="539"/>
                    <a:pt x="538" y="0"/>
                    <a:pt x="1235" y="0"/>
                  </a:cubicBezTo>
                  <a:cubicBezTo>
                    <a:pt x="1900" y="0"/>
                    <a:pt x="2439" y="539"/>
                    <a:pt x="2439" y="120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6"/>
            <p:cNvSpPr/>
            <p:nvPr/>
          </p:nvSpPr>
          <p:spPr>
            <a:xfrm>
              <a:off x="4631400" y="2534050"/>
              <a:ext cx="2341950" cy="517025"/>
            </a:xfrm>
            <a:custGeom>
              <a:avLst/>
              <a:gdLst/>
              <a:ahLst/>
              <a:cxnLst/>
              <a:rect l="l" t="t" r="r" b="b"/>
              <a:pathLst>
                <a:path w="93678" h="20681" extrusionOk="0">
                  <a:moveTo>
                    <a:pt x="2154" y="1"/>
                  </a:moveTo>
                  <a:cubicBezTo>
                    <a:pt x="982" y="1"/>
                    <a:pt x="1" y="951"/>
                    <a:pt x="1" y="2154"/>
                  </a:cubicBezTo>
                  <a:lnTo>
                    <a:pt x="1" y="18527"/>
                  </a:lnTo>
                  <a:cubicBezTo>
                    <a:pt x="1" y="19730"/>
                    <a:pt x="982" y="20681"/>
                    <a:pt x="2154" y="20681"/>
                  </a:cubicBezTo>
                  <a:lnTo>
                    <a:pt x="91524" y="20681"/>
                  </a:lnTo>
                  <a:cubicBezTo>
                    <a:pt x="92728" y="20681"/>
                    <a:pt x="93678" y="19730"/>
                    <a:pt x="93678" y="18527"/>
                  </a:cubicBezTo>
                  <a:lnTo>
                    <a:pt x="93678" y="2154"/>
                  </a:lnTo>
                  <a:cubicBezTo>
                    <a:pt x="93678" y="951"/>
                    <a:pt x="92728" y="1"/>
                    <a:pt x="915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6"/>
            <p:cNvSpPr/>
            <p:nvPr/>
          </p:nvSpPr>
          <p:spPr>
            <a:xfrm>
              <a:off x="595975" y="2017050"/>
              <a:ext cx="3262725" cy="581950"/>
            </a:xfrm>
            <a:custGeom>
              <a:avLst/>
              <a:gdLst/>
              <a:ahLst/>
              <a:cxnLst/>
              <a:rect l="l" t="t" r="r" b="b"/>
              <a:pathLst>
                <a:path w="130509" h="23278" extrusionOk="0">
                  <a:moveTo>
                    <a:pt x="3421" y="1"/>
                  </a:moveTo>
                  <a:cubicBezTo>
                    <a:pt x="1521" y="1"/>
                    <a:pt x="0" y="1521"/>
                    <a:pt x="0" y="3421"/>
                  </a:cubicBezTo>
                  <a:lnTo>
                    <a:pt x="0" y="19826"/>
                  </a:lnTo>
                  <a:cubicBezTo>
                    <a:pt x="0" y="21726"/>
                    <a:pt x="1521" y="23278"/>
                    <a:pt x="3421" y="23278"/>
                  </a:cubicBezTo>
                  <a:lnTo>
                    <a:pt x="92822" y="23278"/>
                  </a:lnTo>
                  <a:cubicBezTo>
                    <a:pt x="94723" y="23278"/>
                    <a:pt x="96274" y="21726"/>
                    <a:pt x="96274" y="19826"/>
                  </a:cubicBezTo>
                  <a:lnTo>
                    <a:pt x="96274" y="15392"/>
                  </a:lnTo>
                  <a:cubicBezTo>
                    <a:pt x="96325" y="13222"/>
                    <a:pt x="97823" y="12035"/>
                    <a:pt x="99487" y="12035"/>
                  </a:cubicBezTo>
                  <a:cubicBezTo>
                    <a:pt x="100956" y="12035"/>
                    <a:pt x="102554" y="12959"/>
                    <a:pt x="103400" y="14949"/>
                  </a:cubicBezTo>
                  <a:lnTo>
                    <a:pt x="103400" y="14917"/>
                  </a:lnTo>
                  <a:cubicBezTo>
                    <a:pt x="104667" y="17894"/>
                    <a:pt x="107612" y="19952"/>
                    <a:pt x="111032" y="19952"/>
                  </a:cubicBezTo>
                  <a:cubicBezTo>
                    <a:pt x="114389" y="19952"/>
                    <a:pt x="117271" y="17989"/>
                    <a:pt x="118601" y="15139"/>
                  </a:cubicBezTo>
                  <a:cubicBezTo>
                    <a:pt x="119811" y="12858"/>
                    <a:pt x="121689" y="11962"/>
                    <a:pt x="123366" y="11962"/>
                  </a:cubicBezTo>
                  <a:cubicBezTo>
                    <a:pt x="123971" y="11962"/>
                    <a:pt x="124550" y="12079"/>
                    <a:pt x="125062" y="12289"/>
                  </a:cubicBezTo>
                  <a:cubicBezTo>
                    <a:pt x="125125" y="12289"/>
                    <a:pt x="125188" y="12320"/>
                    <a:pt x="125252" y="12352"/>
                  </a:cubicBezTo>
                  <a:cubicBezTo>
                    <a:pt x="125315" y="12384"/>
                    <a:pt x="125378" y="12415"/>
                    <a:pt x="125410" y="12447"/>
                  </a:cubicBezTo>
                  <a:cubicBezTo>
                    <a:pt x="125505" y="12479"/>
                    <a:pt x="125568" y="12510"/>
                    <a:pt x="125632" y="12542"/>
                  </a:cubicBezTo>
                  <a:cubicBezTo>
                    <a:pt x="125632" y="12542"/>
                    <a:pt x="125632" y="12542"/>
                    <a:pt x="125632" y="12574"/>
                  </a:cubicBezTo>
                  <a:cubicBezTo>
                    <a:pt x="126138" y="12890"/>
                    <a:pt x="126392" y="13239"/>
                    <a:pt x="126645" y="13429"/>
                  </a:cubicBezTo>
                  <a:cubicBezTo>
                    <a:pt x="127057" y="13777"/>
                    <a:pt x="127563" y="13967"/>
                    <a:pt x="128165" y="13967"/>
                  </a:cubicBezTo>
                  <a:cubicBezTo>
                    <a:pt x="129432" y="13967"/>
                    <a:pt x="130509" y="12922"/>
                    <a:pt x="130509" y="11623"/>
                  </a:cubicBezTo>
                  <a:cubicBezTo>
                    <a:pt x="130509" y="10325"/>
                    <a:pt x="129432" y="9280"/>
                    <a:pt x="128165" y="9280"/>
                  </a:cubicBezTo>
                  <a:cubicBezTo>
                    <a:pt x="127563" y="9280"/>
                    <a:pt x="127057" y="9502"/>
                    <a:pt x="126645" y="9850"/>
                  </a:cubicBezTo>
                  <a:cubicBezTo>
                    <a:pt x="126392" y="10008"/>
                    <a:pt x="126138" y="10388"/>
                    <a:pt x="125632" y="10705"/>
                  </a:cubicBezTo>
                  <a:cubicBezTo>
                    <a:pt x="125568" y="10737"/>
                    <a:pt x="125505" y="10768"/>
                    <a:pt x="125410" y="10832"/>
                  </a:cubicBezTo>
                  <a:cubicBezTo>
                    <a:pt x="125378" y="10863"/>
                    <a:pt x="125315" y="10863"/>
                    <a:pt x="125283" y="10895"/>
                  </a:cubicBezTo>
                  <a:cubicBezTo>
                    <a:pt x="125188" y="10927"/>
                    <a:pt x="125157" y="10958"/>
                    <a:pt x="125062" y="10990"/>
                  </a:cubicBezTo>
                  <a:cubicBezTo>
                    <a:pt x="124554" y="11190"/>
                    <a:pt x="123980" y="11302"/>
                    <a:pt x="123381" y="11302"/>
                  </a:cubicBezTo>
                  <a:cubicBezTo>
                    <a:pt x="121700" y="11302"/>
                    <a:pt x="119815" y="10419"/>
                    <a:pt x="118601" y="8108"/>
                  </a:cubicBezTo>
                  <a:lnTo>
                    <a:pt x="118601" y="8140"/>
                  </a:lnTo>
                  <a:cubicBezTo>
                    <a:pt x="117271" y="5290"/>
                    <a:pt x="114389" y="3295"/>
                    <a:pt x="111032" y="3295"/>
                  </a:cubicBezTo>
                  <a:cubicBezTo>
                    <a:pt x="107612" y="3295"/>
                    <a:pt x="104667" y="5385"/>
                    <a:pt x="103400" y="8330"/>
                  </a:cubicBezTo>
                  <a:cubicBezTo>
                    <a:pt x="102569" y="10319"/>
                    <a:pt x="100972" y="11244"/>
                    <a:pt x="99500" y="11244"/>
                  </a:cubicBezTo>
                  <a:cubicBezTo>
                    <a:pt x="97832" y="11244"/>
                    <a:pt x="96325" y="10057"/>
                    <a:pt x="96274" y="7887"/>
                  </a:cubicBezTo>
                  <a:lnTo>
                    <a:pt x="96274" y="3421"/>
                  </a:lnTo>
                  <a:cubicBezTo>
                    <a:pt x="96274" y="1521"/>
                    <a:pt x="94723" y="1"/>
                    <a:pt x="9282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6"/>
            <p:cNvSpPr/>
            <p:nvPr/>
          </p:nvSpPr>
          <p:spPr>
            <a:xfrm>
              <a:off x="3178575" y="2137375"/>
              <a:ext cx="386400" cy="341300"/>
            </a:xfrm>
            <a:custGeom>
              <a:avLst/>
              <a:gdLst/>
              <a:ahLst/>
              <a:cxnLst/>
              <a:rect l="l" t="t" r="r" b="b"/>
              <a:pathLst>
                <a:path w="15456" h="13652" extrusionOk="0">
                  <a:moveTo>
                    <a:pt x="7736" y="1"/>
                  </a:moveTo>
                  <a:cubicBezTo>
                    <a:pt x="6877" y="1"/>
                    <a:pt x="6005" y="164"/>
                    <a:pt x="5163" y="508"/>
                  </a:cubicBezTo>
                  <a:cubicBezTo>
                    <a:pt x="1679" y="1933"/>
                    <a:pt x="1" y="5924"/>
                    <a:pt x="1426" y="9407"/>
                  </a:cubicBezTo>
                  <a:cubicBezTo>
                    <a:pt x="2507" y="12048"/>
                    <a:pt x="5062" y="13652"/>
                    <a:pt x="7752" y="13652"/>
                  </a:cubicBezTo>
                  <a:cubicBezTo>
                    <a:pt x="8611" y="13652"/>
                    <a:pt x="9483" y="13489"/>
                    <a:pt x="10325" y="13144"/>
                  </a:cubicBezTo>
                  <a:cubicBezTo>
                    <a:pt x="13809" y="11719"/>
                    <a:pt x="15455" y="7729"/>
                    <a:pt x="14062" y="4245"/>
                  </a:cubicBezTo>
                  <a:cubicBezTo>
                    <a:pt x="12982" y="1604"/>
                    <a:pt x="10426" y="1"/>
                    <a:pt x="77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6"/>
            <p:cNvSpPr/>
            <p:nvPr/>
          </p:nvSpPr>
          <p:spPr>
            <a:xfrm>
              <a:off x="3769225" y="2277550"/>
              <a:ext cx="60975" cy="60975"/>
            </a:xfrm>
            <a:custGeom>
              <a:avLst/>
              <a:gdLst/>
              <a:ahLst/>
              <a:cxnLst/>
              <a:rect l="l" t="t" r="r" b="b"/>
              <a:pathLst>
                <a:path w="2439" h="2439" extrusionOk="0">
                  <a:moveTo>
                    <a:pt x="2439" y="1203"/>
                  </a:moveTo>
                  <a:cubicBezTo>
                    <a:pt x="2439" y="1900"/>
                    <a:pt x="1900" y="2439"/>
                    <a:pt x="1203" y="2439"/>
                  </a:cubicBezTo>
                  <a:cubicBezTo>
                    <a:pt x="538" y="2439"/>
                    <a:pt x="0" y="1900"/>
                    <a:pt x="0" y="1203"/>
                  </a:cubicBezTo>
                  <a:cubicBezTo>
                    <a:pt x="0" y="538"/>
                    <a:pt x="538" y="0"/>
                    <a:pt x="1203" y="0"/>
                  </a:cubicBezTo>
                  <a:cubicBezTo>
                    <a:pt x="1900" y="0"/>
                    <a:pt x="2439" y="538"/>
                    <a:pt x="2439" y="1203"/>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6"/>
            <p:cNvSpPr/>
            <p:nvPr/>
          </p:nvSpPr>
          <p:spPr>
            <a:xfrm>
              <a:off x="627650" y="2049525"/>
              <a:ext cx="2342725" cy="517025"/>
            </a:xfrm>
            <a:custGeom>
              <a:avLst/>
              <a:gdLst/>
              <a:ahLst/>
              <a:cxnLst/>
              <a:rect l="l" t="t" r="r" b="b"/>
              <a:pathLst>
                <a:path w="93709" h="20681" extrusionOk="0">
                  <a:moveTo>
                    <a:pt x="2154" y="0"/>
                  </a:moveTo>
                  <a:cubicBezTo>
                    <a:pt x="982" y="0"/>
                    <a:pt x="0" y="950"/>
                    <a:pt x="0" y="2154"/>
                  </a:cubicBezTo>
                  <a:lnTo>
                    <a:pt x="0" y="18527"/>
                  </a:lnTo>
                  <a:cubicBezTo>
                    <a:pt x="0" y="19730"/>
                    <a:pt x="982" y="20680"/>
                    <a:pt x="2154" y="20680"/>
                  </a:cubicBezTo>
                  <a:lnTo>
                    <a:pt x="91555" y="20680"/>
                  </a:lnTo>
                  <a:cubicBezTo>
                    <a:pt x="92759" y="20680"/>
                    <a:pt x="93709" y="19730"/>
                    <a:pt x="93709" y="18527"/>
                  </a:cubicBezTo>
                  <a:lnTo>
                    <a:pt x="93709" y="2154"/>
                  </a:lnTo>
                  <a:cubicBezTo>
                    <a:pt x="93709" y="950"/>
                    <a:pt x="92727" y="0"/>
                    <a:pt x="91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6"/>
            <p:cNvSpPr/>
            <p:nvPr/>
          </p:nvSpPr>
          <p:spPr>
            <a:xfrm>
              <a:off x="3256975" y="2195200"/>
              <a:ext cx="224875" cy="224875"/>
            </a:xfrm>
            <a:custGeom>
              <a:avLst/>
              <a:gdLst/>
              <a:ahLst/>
              <a:cxnLst/>
              <a:rect l="l" t="t" r="r" b="b"/>
              <a:pathLst>
                <a:path w="8995" h="8995" extrusionOk="0">
                  <a:moveTo>
                    <a:pt x="4497" y="2692"/>
                  </a:moveTo>
                  <a:cubicBezTo>
                    <a:pt x="5511" y="2692"/>
                    <a:pt x="6334" y="3516"/>
                    <a:pt x="6334" y="4497"/>
                  </a:cubicBezTo>
                  <a:cubicBezTo>
                    <a:pt x="6334" y="5511"/>
                    <a:pt x="5511" y="6334"/>
                    <a:pt x="4497" y="6334"/>
                  </a:cubicBezTo>
                  <a:cubicBezTo>
                    <a:pt x="3515" y="6334"/>
                    <a:pt x="2692" y="5511"/>
                    <a:pt x="2692" y="4497"/>
                  </a:cubicBezTo>
                  <a:cubicBezTo>
                    <a:pt x="2692" y="3516"/>
                    <a:pt x="3515" y="2692"/>
                    <a:pt x="4497" y="2692"/>
                  </a:cubicBezTo>
                  <a:close/>
                  <a:moveTo>
                    <a:pt x="4497" y="2376"/>
                  </a:moveTo>
                  <a:cubicBezTo>
                    <a:pt x="3325" y="2376"/>
                    <a:pt x="2375" y="3326"/>
                    <a:pt x="2375" y="4497"/>
                  </a:cubicBezTo>
                  <a:cubicBezTo>
                    <a:pt x="2375" y="5669"/>
                    <a:pt x="3325" y="6651"/>
                    <a:pt x="4497" y="6651"/>
                  </a:cubicBezTo>
                  <a:cubicBezTo>
                    <a:pt x="5701" y="6651"/>
                    <a:pt x="6651" y="5669"/>
                    <a:pt x="6651" y="4497"/>
                  </a:cubicBezTo>
                  <a:cubicBezTo>
                    <a:pt x="6651" y="3326"/>
                    <a:pt x="5701" y="2376"/>
                    <a:pt x="4497" y="2376"/>
                  </a:cubicBezTo>
                  <a:close/>
                  <a:moveTo>
                    <a:pt x="4782" y="317"/>
                  </a:moveTo>
                  <a:cubicBezTo>
                    <a:pt x="4877" y="317"/>
                    <a:pt x="4909" y="381"/>
                    <a:pt x="4909" y="444"/>
                  </a:cubicBezTo>
                  <a:lnTo>
                    <a:pt x="4909" y="1489"/>
                  </a:lnTo>
                  <a:lnTo>
                    <a:pt x="5036" y="1521"/>
                  </a:lnTo>
                  <a:cubicBezTo>
                    <a:pt x="5479" y="1616"/>
                    <a:pt x="5859" y="1774"/>
                    <a:pt x="6239" y="2027"/>
                  </a:cubicBezTo>
                  <a:lnTo>
                    <a:pt x="6334" y="2091"/>
                  </a:lnTo>
                  <a:lnTo>
                    <a:pt x="7094" y="1331"/>
                  </a:lnTo>
                  <a:cubicBezTo>
                    <a:pt x="7110" y="1315"/>
                    <a:pt x="7142" y="1307"/>
                    <a:pt x="7173" y="1307"/>
                  </a:cubicBezTo>
                  <a:cubicBezTo>
                    <a:pt x="7205" y="1307"/>
                    <a:pt x="7237" y="1315"/>
                    <a:pt x="7252" y="1331"/>
                  </a:cubicBezTo>
                  <a:lnTo>
                    <a:pt x="7664" y="1742"/>
                  </a:lnTo>
                  <a:cubicBezTo>
                    <a:pt x="7727" y="1806"/>
                    <a:pt x="7727" y="1869"/>
                    <a:pt x="7664" y="1932"/>
                  </a:cubicBezTo>
                  <a:lnTo>
                    <a:pt x="6936" y="2661"/>
                  </a:lnTo>
                  <a:lnTo>
                    <a:pt x="6999" y="2787"/>
                  </a:lnTo>
                  <a:cubicBezTo>
                    <a:pt x="7252" y="3136"/>
                    <a:pt x="7411" y="3547"/>
                    <a:pt x="7474" y="3959"/>
                  </a:cubicBezTo>
                  <a:lnTo>
                    <a:pt x="7506" y="4086"/>
                  </a:lnTo>
                  <a:lnTo>
                    <a:pt x="8551" y="4086"/>
                  </a:lnTo>
                  <a:cubicBezTo>
                    <a:pt x="8646" y="4086"/>
                    <a:pt x="8677" y="4149"/>
                    <a:pt x="8677" y="4212"/>
                  </a:cubicBezTo>
                  <a:lnTo>
                    <a:pt x="8677" y="4782"/>
                  </a:lnTo>
                  <a:cubicBezTo>
                    <a:pt x="8677" y="4877"/>
                    <a:pt x="8646" y="4909"/>
                    <a:pt x="8551" y="4909"/>
                  </a:cubicBezTo>
                  <a:lnTo>
                    <a:pt x="7506" y="4909"/>
                  </a:lnTo>
                  <a:lnTo>
                    <a:pt x="7474" y="5036"/>
                  </a:lnTo>
                  <a:cubicBezTo>
                    <a:pt x="7411" y="5479"/>
                    <a:pt x="7252" y="5859"/>
                    <a:pt x="6999" y="6239"/>
                  </a:cubicBezTo>
                  <a:lnTo>
                    <a:pt x="6936" y="6334"/>
                  </a:lnTo>
                  <a:lnTo>
                    <a:pt x="7664" y="7094"/>
                  </a:lnTo>
                  <a:cubicBezTo>
                    <a:pt x="7727" y="7126"/>
                    <a:pt x="7727" y="7221"/>
                    <a:pt x="7664" y="7253"/>
                  </a:cubicBezTo>
                  <a:lnTo>
                    <a:pt x="7252" y="7664"/>
                  </a:lnTo>
                  <a:cubicBezTo>
                    <a:pt x="7237" y="7696"/>
                    <a:pt x="7205" y="7712"/>
                    <a:pt x="7173" y="7712"/>
                  </a:cubicBezTo>
                  <a:cubicBezTo>
                    <a:pt x="7142" y="7712"/>
                    <a:pt x="7110" y="7696"/>
                    <a:pt x="7094" y="7664"/>
                  </a:cubicBezTo>
                  <a:lnTo>
                    <a:pt x="6334" y="6904"/>
                  </a:lnTo>
                  <a:lnTo>
                    <a:pt x="6239" y="6999"/>
                  </a:lnTo>
                  <a:cubicBezTo>
                    <a:pt x="5891" y="7221"/>
                    <a:pt x="5479" y="7411"/>
                    <a:pt x="5067" y="7474"/>
                  </a:cubicBezTo>
                  <a:lnTo>
                    <a:pt x="4941" y="7506"/>
                  </a:lnTo>
                  <a:lnTo>
                    <a:pt x="4941" y="8551"/>
                  </a:lnTo>
                  <a:cubicBezTo>
                    <a:pt x="4941" y="8614"/>
                    <a:pt x="4877" y="8678"/>
                    <a:pt x="4814" y="8678"/>
                  </a:cubicBezTo>
                  <a:lnTo>
                    <a:pt x="4212" y="8678"/>
                  </a:lnTo>
                  <a:cubicBezTo>
                    <a:pt x="4149" y="8678"/>
                    <a:pt x="4085" y="8614"/>
                    <a:pt x="4085" y="8551"/>
                  </a:cubicBezTo>
                  <a:lnTo>
                    <a:pt x="4085" y="7506"/>
                  </a:lnTo>
                  <a:lnTo>
                    <a:pt x="3959" y="7474"/>
                  </a:lnTo>
                  <a:cubicBezTo>
                    <a:pt x="3547" y="7411"/>
                    <a:pt x="3135" y="7253"/>
                    <a:pt x="2787" y="6999"/>
                  </a:cubicBezTo>
                  <a:lnTo>
                    <a:pt x="2692" y="6904"/>
                  </a:lnTo>
                  <a:lnTo>
                    <a:pt x="1932" y="7664"/>
                  </a:lnTo>
                  <a:cubicBezTo>
                    <a:pt x="1900" y="7696"/>
                    <a:pt x="1869" y="7712"/>
                    <a:pt x="1837" y="7712"/>
                  </a:cubicBezTo>
                  <a:cubicBezTo>
                    <a:pt x="1805" y="7712"/>
                    <a:pt x="1774" y="7696"/>
                    <a:pt x="1742" y="7664"/>
                  </a:cubicBezTo>
                  <a:lnTo>
                    <a:pt x="1330" y="7253"/>
                  </a:lnTo>
                  <a:cubicBezTo>
                    <a:pt x="1299" y="7221"/>
                    <a:pt x="1299" y="7126"/>
                    <a:pt x="1330" y="7094"/>
                  </a:cubicBezTo>
                  <a:lnTo>
                    <a:pt x="2090" y="6334"/>
                  </a:lnTo>
                  <a:lnTo>
                    <a:pt x="2027" y="6239"/>
                  </a:lnTo>
                  <a:cubicBezTo>
                    <a:pt x="1774" y="5859"/>
                    <a:pt x="1615" y="5479"/>
                    <a:pt x="1520" y="5036"/>
                  </a:cubicBezTo>
                  <a:lnTo>
                    <a:pt x="1520" y="4909"/>
                  </a:lnTo>
                  <a:lnTo>
                    <a:pt x="444" y="4909"/>
                  </a:lnTo>
                  <a:cubicBezTo>
                    <a:pt x="380" y="4909"/>
                    <a:pt x="317" y="4846"/>
                    <a:pt x="317" y="4782"/>
                  </a:cubicBezTo>
                  <a:lnTo>
                    <a:pt x="317" y="4212"/>
                  </a:lnTo>
                  <a:cubicBezTo>
                    <a:pt x="317" y="4149"/>
                    <a:pt x="380" y="4086"/>
                    <a:pt x="444" y="4086"/>
                  </a:cubicBezTo>
                  <a:lnTo>
                    <a:pt x="1520" y="4086"/>
                  </a:lnTo>
                  <a:lnTo>
                    <a:pt x="1520" y="3959"/>
                  </a:lnTo>
                  <a:cubicBezTo>
                    <a:pt x="1615" y="3547"/>
                    <a:pt x="1774" y="3136"/>
                    <a:pt x="2027" y="2787"/>
                  </a:cubicBezTo>
                  <a:lnTo>
                    <a:pt x="2090" y="2661"/>
                  </a:lnTo>
                  <a:lnTo>
                    <a:pt x="1330" y="1932"/>
                  </a:lnTo>
                  <a:cubicBezTo>
                    <a:pt x="1299" y="1869"/>
                    <a:pt x="1299" y="1806"/>
                    <a:pt x="1330" y="1742"/>
                  </a:cubicBezTo>
                  <a:lnTo>
                    <a:pt x="1742" y="1331"/>
                  </a:lnTo>
                  <a:cubicBezTo>
                    <a:pt x="1774" y="1315"/>
                    <a:pt x="1805" y="1307"/>
                    <a:pt x="1837" y="1307"/>
                  </a:cubicBezTo>
                  <a:cubicBezTo>
                    <a:pt x="1869" y="1307"/>
                    <a:pt x="1900" y="1315"/>
                    <a:pt x="1932" y="1331"/>
                  </a:cubicBezTo>
                  <a:lnTo>
                    <a:pt x="2660" y="2091"/>
                  </a:lnTo>
                  <a:lnTo>
                    <a:pt x="2787" y="2027"/>
                  </a:lnTo>
                  <a:cubicBezTo>
                    <a:pt x="3135" y="1774"/>
                    <a:pt x="3547" y="1616"/>
                    <a:pt x="3959" y="1521"/>
                  </a:cubicBezTo>
                  <a:lnTo>
                    <a:pt x="4085" y="1489"/>
                  </a:lnTo>
                  <a:lnTo>
                    <a:pt x="4085" y="444"/>
                  </a:lnTo>
                  <a:cubicBezTo>
                    <a:pt x="4085" y="381"/>
                    <a:pt x="4149" y="317"/>
                    <a:pt x="4212" y="317"/>
                  </a:cubicBezTo>
                  <a:close/>
                  <a:moveTo>
                    <a:pt x="4212" y="0"/>
                  </a:moveTo>
                  <a:cubicBezTo>
                    <a:pt x="3959" y="0"/>
                    <a:pt x="3769" y="190"/>
                    <a:pt x="3769" y="444"/>
                  </a:cubicBezTo>
                  <a:lnTo>
                    <a:pt x="3769" y="1236"/>
                  </a:lnTo>
                  <a:cubicBezTo>
                    <a:pt x="3389" y="1331"/>
                    <a:pt x="3040" y="1457"/>
                    <a:pt x="2724" y="1679"/>
                  </a:cubicBezTo>
                  <a:lnTo>
                    <a:pt x="2154" y="1109"/>
                  </a:lnTo>
                  <a:cubicBezTo>
                    <a:pt x="2074" y="1030"/>
                    <a:pt x="1964" y="990"/>
                    <a:pt x="1849" y="990"/>
                  </a:cubicBezTo>
                  <a:cubicBezTo>
                    <a:pt x="1734" y="990"/>
                    <a:pt x="1615" y="1030"/>
                    <a:pt x="1520" y="1109"/>
                  </a:cubicBezTo>
                  <a:lnTo>
                    <a:pt x="1109" y="1521"/>
                  </a:lnTo>
                  <a:cubicBezTo>
                    <a:pt x="950" y="1711"/>
                    <a:pt x="950" y="1996"/>
                    <a:pt x="1109" y="2154"/>
                  </a:cubicBezTo>
                  <a:lnTo>
                    <a:pt x="1679" y="2724"/>
                  </a:lnTo>
                  <a:cubicBezTo>
                    <a:pt x="1457" y="3041"/>
                    <a:pt x="1330" y="3389"/>
                    <a:pt x="1235" y="3769"/>
                  </a:cubicBezTo>
                  <a:lnTo>
                    <a:pt x="444" y="3769"/>
                  </a:lnTo>
                  <a:cubicBezTo>
                    <a:pt x="190" y="3769"/>
                    <a:pt x="0" y="3959"/>
                    <a:pt x="0" y="4212"/>
                  </a:cubicBezTo>
                  <a:lnTo>
                    <a:pt x="0" y="4782"/>
                  </a:lnTo>
                  <a:cubicBezTo>
                    <a:pt x="0" y="5036"/>
                    <a:pt x="190" y="5226"/>
                    <a:pt x="444" y="5226"/>
                  </a:cubicBezTo>
                  <a:lnTo>
                    <a:pt x="1235" y="5226"/>
                  </a:lnTo>
                  <a:cubicBezTo>
                    <a:pt x="1330" y="5606"/>
                    <a:pt x="1489" y="5986"/>
                    <a:pt x="1679" y="6303"/>
                  </a:cubicBezTo>
                  <a:lnTo>
                    <a:pt x="1109" y="6841"/>
                  </a:lnTo>
                  <a:cubicBezTo>
                    <a:pt x="950" y="7031"/>
                    <a:pt x="950" y="7316"/>
                    <a:pt x="1109" y="7474"/>
                  </a:cubicBezTo>
                  <a:lnTo>
                    <a:pt x="1520" y="7886"/>
                  </a:lnTo>
                  <a:cubicBezTo>
                    <a:pt x="1615" y="7981"/>
                    <a:pt x="1734" y="8029"/>
                    <a:pt x="1849" y="8029"/>
                  </a:cubicBezTo>
                  <a:cubicBezTo>
                    <a:pt x="1964" y="8029"/>
                    <a:pt x="2074" y="7981"/>
                    <a:pt x="2154" y="7886"/>
                  </a:cubicBezTo>
                  <a:lnTo>
                    <a:pt x="2724" y="7348"/>
                  </a:lnTo>
                  <a:cubicBezTo>
                    <a:pt x="3040" y="7538"/>
                    <a:pt x="3389" y="7696"/>
                    <a:pt x="3769" y="7759"/>
                  </a:cubicBezTo>
                  <a:lnTo>
                    <a:pt x="3769" y="8551"/>
                  </a:lnTo>
                  <a:cubicBezTo>
                    <a:pt x="3769" y="8804"/>
                    <a:pt x="3959" y="8994"/>
                    <a:pt x="4212" y="8994"/>
                  </a:cubicBezTo>
                  <a:lnTo>
                    <a:pt x="4814" y="8994"/>
                  </a:lnTo>
                  <a:cubicBezTo>
                    <a:pt x="5036" y="8994"/>
                    <a:pt x="5226" y="8804"/>
                    <a:pt x="5257" y="8551"/>
                  </a:cubicBezTo>
                  <a:lnTo>
                    <a:pt x="5257" y="7759"/>
                  </a:lnTo>
                  <a:cubicBezTo>
                    <a:pt x="5606" y="7696"/>
                    <a:pt x="5986" y="7538"/>
                    <a:pt x="6302" y="7348"/>
                  </a:cubicBezTo>
                  <a:lnTo>
                    <a:pt x="6872" y="7886"/>
                  </a:lnTo>
                  <a:cubicBezTo>
                    <a:pt x="6952" y="7981"/>
                    <a:pt x="7062" y="8029"/>
                    <a:pt x="7173" y="8029"/>
                  </a:cubicBezTo>
                  <a:cubicBezTo>
                    <a:pt x="7284" y="8029"/>
                    <a:pt x="7395" y="7981"/>
                    <a:pt x="7474" y="7886"/>
                  </a:cubicBezTo>
                  <a:lnTo>
                    <a:pt x="7886" y="7474"/>
                  </a:lnTo>
                  <a:cubicBezTo>
                    <a:pt x="8076" y="7316"/>
                    <a:pt x="8076" y="7031"/>
                    <a:pt x="7886" y="6841"/>
                  </a:cubicBezTo>
                  <a:lnTo>
                    <a:pt x="7347" y="6303"/>
                  </a:lnTo>
                  <a:cubicBezTo>
                    <a:pt x="7537" y="5954"/>
                    <a:pt x="7696" y="5606"/>
                    <a:pt x="7759" y="5226"/>
                  </a:cubicBezTo>
                  <a:lnTo>
                    <a:pt x="8551" y="5226"/>
                  </a:lnTo>
                  <a:cubicBezTo>
                    <a:pt x="8804" y="5226"/>
                    <a:pt x="8994" y="5036"/>
                    <a:pt x="8994" y="4782"/>
                  </a:cubicBezTo>
                  <a:lnTo>
                    <a:pt x="8994" y="4212"/>
                  </a:lnTo>
                  <a:cubicBezTo>
                    <a:pt x="8994" y="3959"/>
                    <a:pt x="8804" y="3769"/>
                    <a:pt x="8551" y="3769"/>
                  </a:cubicBezTo>
                  <a:lnTo>
                    <a:pt x="7759" y="3769"/>
                  </a:lnTo>
                  <a:cubicBezTo>
                    <a:pt x="7696" y="3389"/>
                    <a:pt x="7537" y="3041"/>
                    <a:pt x="7347" y="2724"/>
                  </a:cubicBezTo>
                  <a:lnTo>
                    <a:pt x="7886" y="2154"/>
                  </a:lnTo>
                  <a:cubicBezTo>
                    <a:pt x="8076" y="1996"/>
                    <a:pt x="8076" y="1711"/>
                    <a:pt x="7886" y="1521"/>
                  </a:cubicBezTo>
                  <a:lnTo>
                    <a:pt x="7474" y="1109"/>
                  </a:lnTo>
                  <a:cubicBezTo>
                    <a:pt x="7395" y="1030"/>
                    <a:pt x="7284" y="990"/>
                    <a:pt x="7173" y="990"/>
                  </a:cubicBezTo>
                  <a:cubicBezTo>
                    <a:pt x="7062" y="990"/>
                    <a:pt x="6952" y="1030"/>
                    <a:pt x="6872" y="1109"/>
                  </a:cubicBezTo>
                  <a:lnTo>
                    <a:pt x="6302" y="1679"/>
                  </a:lnTo>
                  <a:cubicBezTo>
                    <a:pt x="5986" y="1457"/>
                    <a:pt x="5606" y="1331"/>
                    <a:pt x="5257" y="1236"/>
                  </a:cubicBezTo>
                  <a:lnTo>
                    <a:pt x="5257" y="444"/>
                  </a:lnTo>
                  <a:cubicBezTo>
                    <a:pt x="5257" y="190"/>
                    <a:pt x="5036" y="0"/>
                    <a:pt x="4814"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6"/>
            <p:cNvSpPr/>
            <p:nvPr/>
          </p:nvSpPr>
          <p:spPr>
            <a:xfrm>
              <a:off x="3365425" y="2215000"/>
              <a:ext cx="8750" cy="9525"/>
            </a:xfrm>
            <a:custGeom>
              <a:avLst/>
              <a:gdLst/>
              <a:ahLst/>
              <a:cxnLst/>
              <a:rect l="l" t="t" r="r" b="b"/>
              <a:pathLst>
                <a:path w="350" h="381" extrusionOk="0">
                  <a:moveTo>
                    <a:pt x="159" y="0"/>
                  </a:moveTo>
                  <a:cubicBezTo>
                    <a:pt x="64" y="0"/>
                    <a:pt x="1" y="95"/>
                    <a:pt x="1" y="190"/>
                  </a:cubicBezTo>
                  <a:cubicBezTo>
                    <a:pt x="1" y="285"/>
                    <a:pt x="64" y="380"/>
                    <a:pt x="159" y="380"/>
                  </a:cubicBezTo>
                  <a:cubicBezTo>
                    <a:pt x="286" y="380"/>
                    <a:pt x="349" y="285"/>
                    <a:pt x="349" y="190"/>
                  </a:cubicBezTo>
                  <a:cubicBezTo>
                    <a:pt x="349" y="95"/>
                    <a:pt x="286" y="0"/>
                    <a:pt x="159"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3366225" y="2215000"/>
              <a:ext cx="825" cy="9525"/>
            </a:xfrm>
            <a:custGeom>
              <a:avLst/>
              <a:gdLst/>
              <a:ahLst/>
              <a:cxnLst/>
              <a:rect l="l" t="t" r="r" b="b"/>
              <a:pathLst>
                <a:path w="33"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a:off x="3367800"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a:off x="336860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a:off x="336860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a:off x="336860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a:off x="3369400"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a:off x="3369400"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a:off x="3369400" y="2215000"/>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a:off x="3370175"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a:off x="3371775" y="2215000"/>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a:off x="337255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a:off x="337255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a:off x="3372550"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337335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6"/>
            <p:cNvSpPr/>
            <p:nvPr/>
          </p:nvSpPr>
          <p:spPr>
            <a:xfrm>
              <a:off x="3373350" y="2215000"/>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6"/>
            <p:cNvSpPr/>
            <p:nvPr/>
          </p:nvSpPr>
          <p:spPr>
            <a:xfrm>
              <a:off x="337335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337335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3374150" y="2215000"/>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3427200" y="2240925"/>
              <a:ext cx="9525" cy="9325"/>
            </a:xfrm>
            <a:custGeom>
              <a:avLst/>
              <a:gdLst/>
              <a:ahLst/>
              <a:cxnLst/>
              <a:rect l="l" t="t" r="r" b="b"/>
              <a:pathLst>
                <a:path w="381" h="373" extrusionOk="0">
                  <a:moveTo>
                    <a:pt x="190" y="0"/>
                  </a:moveTo>
                  <a:cubicBezTo>
                    <a:pt x="143" y="0"/>
                    <a:pt x="95" y="24"/>
                    <a:pt x="63" y="72"/>
                  </a:cubicBezTo>
                  <a:cubicBezTo>
                    <a:pt x="0" y="135"/>
                    <a:pt x="0" y="230"/>
                    <a:pt x="63" y="325"/>
                  </a:cubicBezTo>
                  <a:cubicBezTo>
                    <a:pt x="95" y="357"/>
                    <a:pt x="143" y="372"/>
                    <a:pt x="190" y="372"/>
                  </a:cubicBezTo>
                  <a:cubicBezTo>
                    <a:pt x="238" y="372"/>
                    <a:pt x="285" y="357"/>
                    <a:pt x="317" y="325"/>
                  </a:cubicBezTo>
                  <a:cubicBezTo>
                    <a:pt x="380" y="262"/>
                    <a:pt x="380" y="135"/>
                    <a:pt x="317" y="72"/>
                  </a:cubicBezTo>
                  <a:cubicBezTo>
                    <a:pt x="285" y="24"/>
                    <a:pt x="238" y="0"/>
                    <a:pt x="190"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3427200" y="2240325"/>
              <a:ext cx="0" cy="10325"/>
            </a:xfrm>
            <a:custGeom>
              <a:avLst/>
              <a:gdLst/>
              <a:ahLst/>
              <a:cxnLst/>
              <a:rect l="l" t="t" r="r" b="b"/>
              <a:pathLst>
                <a:path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34272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a:off x="34272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a:off x="34279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34279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a:off x="342797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34287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34287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3428775"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6"/>
            <p:cNvSpPr/>
            <p:nvPr/>
          </p:nvSpPr>
          <p:spPr>
            <a:xfrm>
              <a:off x="342957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6"/>
            <p:cNvSpPr/>
            <p:nvPr/>
          </p:nvSpPr>
          <p:spPr>
            <a:xfrm>
              <a:off x="34303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6"/>
            <p:cNvSpPr/>
            <p:nvPr/>
          </p:nvSpPr>
          <p:spPr>
            <a:xfrm>
              <a:off x="34303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6"/>
            <p:cNvSpPr/>
            <p:nvPr/>
          </p:nvSpPr>
          <p:spPr>
            <a:xfrm>
              <a:off x="343035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6"/>
            <p:cNvSpPr/>
            <p:nvPr/>
          </p:nvSpPr>
          <p:spPr>
            <a:xfrm>
              <a:off x="34311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6"/>
            <p:cNvSpPr/>
            <p:nvPr/>
          </p:nvSpPr>
          <p:spPr>
            <a:xfrm>
              <a:off x="34311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6"/>
            <p:cNvSpPr/>
            <p:nvPr/>
          </p:nvSpPr>
          <p:spPr>
            <a:xfrm>
              <a:off x="3431150"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6"/>
            <p:cNvSpPr/>
            <p:nvPr/>
          </p:nvSpPr>
          <p:spPr>
            <a:xfrm>
              <a:off x="3431150"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6"/>
            <p:cNvSpPr/>
            <p:nvPr/>
          </p:nvSpPr>
          <p:spPr>
            <a:xfrm>
              <a:off x="34319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6"/>
            <p:cNvSpPr/>
            <p:nvPr/>
          </p:nvSpPr>
          <p:spPr>
            <a:xfrm>
              <a:off x="34319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6"/>
            <p:cNvSpPr/>
            <p:nvPr/>
          </p:nvSpPr>
          <p:spPr>
            <a:xfrm>
              <a:off x="343195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6"/>
            <p:cNvSpPr/>
            <p:nvPr/>
          </p:nvSpPr>
          <p:spPr>
            <a:xfrm>
              <a:off x="34327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6"/>
            <p:cNvSpPr/>
            <p:nvPr/>
          </p:nvSpPr>
          <p:spPr>
            <a:xfrm>
              <a:off x="34327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6"/>
            <p:cNvSpPr/>
            <p:nvPr/>
          </p:nvSpPr>
          <p:spPr>
            <a:xfrm>
              <a:off x="343272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6"/>
            <p:cNvSpPr/>
            <p:nvPr/>
          </p:nvSpPr>
          <p:spPr>
            <a:xfrm>
              <a:off x="343432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6"/>
            <p:cNvSpPr/>
            <p:nvPr/>
          </p:nvSpPr>
          <p:spPr>
            <a:xfrm>
              <a:off x="34367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6"/>
            <p:cNvSpPr/>
            <p:nvPr/>
          </p:nvSpPr>
          <p:spPr>
            <a:xfrm>
              <a:off x="34367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6"/>
            <p:cNvSpPr/>
            <p:nvPr/>
          </p:nvSpPr>
          <p:spPr>
            <a:xfrm>
              <a:off x="3453325" y="2302875"/>
              <a:ext cx="8725" cy="9525"/>
            </a:xfrm>
            <a:custGeom>
              <a:avLst/>
              <a:gdLst/>
              <a:ahLst/>
              <a:cxnLst/>
              <a:rect l="l" t="t" r="r" b="b"/>
              <a:pathLst>
                <a:path w="349" h="381" extrusionOk="0">
                  <a:moveTo>
                    <a:pt x="190" y="0"/>
                  </a:moveTo>
                  <a:cubicBezTo>
                    <a:pt x="63" y="0"/>
                    <a:pt x="0" y="95"/>
                    <a:pt x="0" y="190"/>
                  </a:cubicBezTo>
                  <a:cubicBezTo>
                    <a:pt x="0" y="285"/>
                    <a:pt x="63" y="380"/>
                    <a:pt x="190" y="380"/>
                  </a:cubicBezTo>
                  <a:cubicBezTo>
                    <a:pt x="285" y="380"/>
                    <a:pt x="348" y="285"/>
                    <a:pt x="348" y="190"/>
                  </a:cubicBezTo>
                  <a:cubicBezTo>
                    <a:pt x="348" y="95"/>
                    <a:pt x="285" y="0"/>
                    <a:pt x="190"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6"/>
            <p:cNvSpPr/>
            <p:nvPr/>
          </p:nvSpPr>
          <p:spPr>
            <a:xfrm>
              <a:off x="34533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6"/>
            <p:cNvSpPr/>
            <p:nvPr/>
          </p:nvSpPr>
          <p:spPr>
            <a:xfrm>
              <a:off x="34533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6"/>
            <p:cNvSpPr/>
            <p:nvPr/>
          </p:nvSpPr>
          <p:spPr>
            <a:xfrm>
              <a:off x="345332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6"/>
            <p:cNvSpPr/>
            <p:nvPr/>
          </p:nvSpPr>
          <p:spPr>
            <a:xfrm>
              <a:off x="34541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6"/>
            <p:cNvSpPr/>
            <p:nvPr/>
          </p:nvSpPr>
          <p:spPr>
            <a:xfrm>
              <a:off x="34541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6"/>
            <p:cNvSpPr/>
            <p:nvPr/>
          </p:nvSpPr>
          <p:spPr>
            <a:xfrm>
              <a:off x="3454100"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6"/>
            <p:cNvSpPr/>
            <p:nvPr/>
          </p:nvSpPr>
          <p:spPr>
            <a:xfrm>
              <a:off x="3454900"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6"/>
            <p:cNvSpPr/>
            <p:nvPr/>
          </p:nvSpPr>
          <p:spPr>
            <a:xfrm>
              <a:off x="34557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6"/>
            <p:cNvSpPr/>
            <p:nvPr/>
          </p:nvSpPr>
          <p:spPr>
            <a:xfrm>
              <a:off x="34557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6"/>
            <p:cNvSpPr/>
            <p:nvPr/>
          </p:nvSpPr>
          <p:spPr>
            <a:xfrm>
              <a:off x="345570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6"/>
            <p:cNvSpPr/>
            <p:nvPr/>
          </p:nvSpPr>
          <p:spPr>
            <a:xfrm>
              <a:off x="34564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6"/>
            <p:cNvSpPr/>
            <p:nvPr/>
          </p:nvSpPr>
          <p:spPr>
            <a:xfrm>
              <a:off x="34564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6"/>
            <p:cNvSpPr/>
            <p:nvPr/>
          </p:nvSpPr>
          <p:spPr>
            <a:xfrm>
              <a:off x="345647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6"/>
            <p:cNvSpPr/>
            <p:nvPr/>
          </p:nvSpPr>
          <p:spPr>
            <a:xfrm>
              <a:off x="345647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6"/>
            <p:cNvSpPr/>
            <p:nvPr/>
          </p:nvSpPr>
          <p:spPr>
            <a:xfrm>
              <a:off x="34572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6"/>
            <p:cNvSpPr/>
            <p:nvPr/>
          </p:nvSpPr>
          <p:spPr>
            <a:xfrm>
              <a:off x="34572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6"/>
            <p:cNvSpPr/>
            <p:nvPr/>
          </p:nvSpPr>
          <p:spPr>
            <a:xfrm>
              <a:off x="3457275"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6"/>
            <p:cNvSpPr/>
            <p:nvPr/>
          </p:nvSpPr>
          <p:spPr>
            <a:xfrm>
              <a:off x="34580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6"/>
            <p:cNvSpPr/>
            <p:nvPr/>
          </p:nvSpPr>
          <p:spPr>
            <a:xfrm>
              <a:off x="34580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6"/>
            <p:cNvSpPr/>
            <p:nvPr/>
          </p:nvSpPr>
          <p:spPr>
            <a:xfrm>
              <a:off x="345807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6"/>
            <p:cNvSpPr/>
            <p:nvPr/>
          </p:nvSpPr>
          <p:spPr>
            <a:xfrm>
              <a:off x="3459650"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6"/>
            <p:cNvSpPr/>
            <p:nvPr/>
          </p:nvSpPr>
          <p:spPr>
            <a:xfrm>
              <a:off x="3427200" y="2365425"/>
              <a:ext cx="9525" cy="9525"/>
            </a:xfrm>
            <a:custGeom>
              <a:avLst/>
              <a:gdLst/>
              <a:ahLst/>
              <a:cxnLst/>
              <a:rect l="l" t="t" r="r" b="b"/>
              <a:pathLst>
                <a:path w="381" h="381" extrusionOk="0">
                  <a:moveTo>
                    <a:pt x="190" y="0"/>
                  </a:moveTo>
                  <a:cubicBezTo>
                    <a:pt x="95" y="0"/>
                    <a:pt x="0" y="95"/>
                    <a:pt x="0" y="190"/>
                  </a:cubicBezTo>
                  <a:cubicBezTo>
                    <a:pt x="0" y="285"/>
                    <a:pt x="95" y="380"/>
                    <a:pt x="190" y="380"/>
                  </a:cubicBezTo>
                  <a:cubicBezTo>
                    <a:pt x="285" y="380"/>
                    <a:pt x="380" y="285"/>
                    <a:pt x="380" y="190"/>
                  </a:cubicBezTo>
                  <a:cubicBezTo>
                    <a:pt x="380" y="95"/>
                    <a:pt x="285" y="0"/>
                    <a:pt x="190"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6"/>
            <p:cNvSpPr/>
            <p:nvPr/>
          </p:nvSpPr>
          <p:spPr>
            <a:xfrm>
              <a:off x="3427200" y="2364625"/>
              <a:ext cx="0" cy="10325"/>
            </a:xfrm>
            <a:custGeom>
              <a:avLst/>
              <a:gdLst/>
              <a:ahLst/>
              <a:cxnLst/>
              <a:rect l="l" t="t" r="r" b="b"/>
              <a:pathLst>
                <a:path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6"/>
            <p:cNvSpPr/>
            <p:nvPr/>
          </p:nvSpPr>
          <p:spPr>
            <a:xfrm>
              <a:off x="34272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6"/>
            <p:cNvSpPr/>
            <p:nvPr/>
          </p:nvSpPr>
          <p:spPr>
            <a:xfrm>
              <a:off x="34272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6"/>
            <p:cNvSpPr/>
            <p:nvPr/>
          </p:nvSpPr>
          <p:spPr>
            <a:xfrm>
              <a:off x="34279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6"/>
            <p:cNvSpPr/>
            <p:nvPr/>
          </p:nvSpPr>
          <p:spPr>
            <a:xfrm>
              <a:off x="34279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6"/>
            <p:cNvSpPr/>
            <p:nvPr/>
          </p:nvSpPr>
          <p:spPr>
            <a:xfrm>
              <a:off x="342797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6"/>
            <p:cNvSpPr/>
            <p:nvPr/>
          </p:nvSpPr>
          <p:spPr>
            <a:xfrm>
              <a:off x="34287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6"/>
            <p:cNvSpPr/>
            <p:nvPr/>
          </p:nvSpPr>
          <p:spPr>
            <a:xfrm>
              <a:off x="34287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6"/>
            <p:cNvSpPr/>
            <p:nvPr/>
          </p:nvSpPr>
          <p:spPr>
            <a:xfrm>
              <a:off x="3428775"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6"/>
            <p:cNvSpPr/>
            <p:nvPr/>
          </p:nvSpPr>
          <p:spPr>
            <a:xfrm>
              <a:off x="342957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6"/>
            <p:cNvSpPr/>
            <p:nvPr/>
          </p:nvSpPr>
          <p:spPr>
            <a:xfrm>
              <a:off x="34303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6"/>
            <p:cNvSpPr/>
            <p:nvPr/>
          </p:nvSpPr>
          <p:spPr>
            <a:xfrm>
              <a:off x="34303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6"/>
            <p:cNvSpPr/>
            <p:nvPr/>
          </p:nvSpPr>
          <p:spPr>
            <a:xfrm>
              <a:off x="343035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6"/>
            <p:cNvSpPr/>
            <p:nvPr/>
          </p:nvSpPr>
          <p:spPr>
            <a:xfrm>
              <a:off x="34311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6"/>
            <p:cNvSpPr/>
            <p:nvPr/>
          </p:nvSpPr>
          <p:spPr>
            <a:xfrm>
              <a:off x="34311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6"/>
            <p:cNvSpPr/>
            <p:nvPr/>
          </p:nvSpPr>
          <p:spPr>
            <a:xfrm>
              <a:off x="3431150"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6"/>
            <p:cNvSpPr/>
            <p:nvPr/>
          </p:nvSpPr>
          <p:spPr>
            <a:xfrm>
              <a:off x="3431150"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6"/>
            <p:cNvSpPr/>
            <p:nvPr/>
          </p:nvSpPr>
          <p:spPr>
            <a:xfrm>
              <a:off x="34319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6"/>
            <p:cNvSpPr/>
            <p:nvPr/>
          </p:nvSpPr>
          <p:spPr>
            <a:xfrm>
              <a:off x="34319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6"/>
            <p:cNvSpPr/>
            <p:nvPr/>
          </p:nvSpPr>
          <p:spPr>
            <a:xfrm>
              <a:off x="343195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6"/>
            <p:cNvSpPr/>
            <p:nvPr/>
          </p:nvSpPr>
          <p:spPr>
            <a:xfrm>
              <a:off x="34327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6"/>
            <p:cNvSpPr/>
            <p:nvPr/>
          </p:nvSpPr>
          <p:spPr>
            <a:xfrm>
              <a:off x="34327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6"/>
            <p:cNvSpPr/>
            <p:nvPr/>
          </p:nvSpPr>
          <p:spPr>
            <a:xfrm>
              <a:off x="343272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6"/>
            <p:cNvSpPr/>
            <p:nvPr/>
          </p:nvSpPr>
          <p:spPr>
            <a:xfrm>
              <a:off x="343432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6"/>
            <p:cNvSpPr/>
            <p:nvPr/>
          </p:nvSpPr>
          <p:spPr>
            <a:xfrm>
              <a:off x="34367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6"/>
            <p:cNvSpPr/>
            <p:nvPr/>
          </p:nvSpPr>
          <p:spPr>
            <a:xfrm>
              <a:off x="34367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6"/>
            <p:cNvSpPr/>
            <p:nvPr/>
          </p:nvSpPr>
          <p:spPr>
            <a:xfrm>
              <a:off x="3365425" y="2391550"/>
              <a:ext cx="8750" cy="8725"/>
            </a:xfrm>
            <a:custGeom>
              <a:avLst/>
              <a:gdLst/>
              <a:ahLst/>
              <a:cxnLst/>
              <a:rect l="l" t="t" r="r" b="b"/>
              <a:pathLst>
                <a:path w="350" h="349" extrusionOk="0">
                  <a:moveTo>
                    <a:pt x="159" y="0"/>
                  </a:moveTo>
                  <a:cubicBezTo>
                    <a:pt x="64" y="0"/>
                    <a:pt x="1" y="64"/>
                    <a:pt x="1" y="159"/>
                  </a:cubicBezTo>
                  <a:cubicBezTo>
                    <a:pt x="1" y="285"/>
                    <a:pt x="64" y="349"/>
                    <a:pt x="159" y="349"/>
                  </a:cubicBezTo>
                  <a:cubicBezTo>
                    <a:pt x="286" y="349"/>
                    <a:pt x="349" y="285"/>
                    <a:pt x="349" y="159"/>
                  </a:cubicBezTo>
                  <a:cubicBezTo>
                    <a:pt x="349" y="64"/>
                    <a:pt x="286" y="0"/>
                    <a:pt x="159"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6"/>
            <p:cNvSpPr/>
            <p:nvPr/>
          </p:nvSpPr>
          <p:spPr>
            <a:xfrm>
              <a:off x="3366225" y="2391550"/>
              <a:ext cx="825" cy="8725"/>
            </a:xfrm>
            <a:custGeom>
              <a:avLst/>
              <a:gdLst/>
              <a:ahLst/>
              <a:cxnLst/>
              <a:rect l="l" t="t" r="r" b="b"/>
              <a:pathLst>
                <a:path w="33" h="349" extrusionOk="0">
                  <a:moveTo>
                    <a:pt x="0" y="0"/>
                  </a:moveTo>
                  <a:lnTo>
                    <a:pt x="0"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a:off x="3367800"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a:off x="336860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6"/>
            <p:cNvSpPr/>
            <p:nvPr/>
          </p:nvSpPr>
          <p:spPr>
            <a:xfrm>
              <a:off x="336860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6"/>
            <p:cNvSpPr/>
            <p:nvPr/>
          </p:nvSpPr>
          <p:spPr>
            <a:xfrm>
              <a:off x="336860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3369400"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6"/>
            <p:cNvSpPr/>
            <p:nvPr/>
          </p:nvSpPr>
          <p:spPr>
            <a:xfrm>
              <a:off x="3369400"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3369400" y="2391550"/>
              <a:ext cx="800" cy="8725"/>
            </a:xfrm>
            <a:custGeom>
              <a:avLst/>
              <a:gdLst/>
              <a:ahLst/>
              <a:cxnLst/>
              <a:rect l="l" t="t" r="r" b="b"/>
              <a:pathLst>
                <a:path w="32" h="349" extrusionOk="0">
                  <a:moveTo>
                    <a:pt x="0" y="0"/>
                  </a:moveTo>
                  <a:lnTo>
                    <a:pt x="0"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a:off x="3370175"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3371775" y="2391550"/>
              <a:ext cx="800" cy="8725"/>
            </a:xfrm>
            <a:custGeom>
              <a:avLst/>
              <a:gdLst/>
              <a:ahLst/>
              <a:cxnLst/>
              <a:rect l="l" t="t" r="r" b="b"/>
              <a:pathLst>
                <a:path w="32" h="349" extrusionOk="0">
                  <a:moveTo>
                    <a:pt x="0" y="0"/>
                  </a:moveTo>
                  <a:lnTo>
                    <a:pt x="0"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6"/>
            <p:cNvSpPr/>
            <p:nvPr/>
          </p:nvSpPr>
          <p:spPr>
            <a:xfrm>
              <a:off x="337255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a:off x="337255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6"/>
            <p:cNvSpPr/>
            <p:nvPr/>
          </p:nvSpPr>
          <p:spPr>
            <a:xfrm>
              <a:off x="3372550"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337335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6"/>
            <p:cNvSpPr/>
            <p:nvPr/>
          </p:nvSpPr>
          <p:spPr>
            <a:xfrm>
              <a:off x="3373350" y="2391550"/>
              <a:ext cx="25" cy="8725"/>
            </a:xfrm>
            <a:custGeom>
              <a:avLst/>
              <a:gdLst/>
              <a:ahLst/>
              <a:cxnLst/>
              <a:rect l="l" t="t" r="r" b="b"/>
              <a:pathLst>
                <a:path w="1" h="349" extrusionOk="0">
                  <a:moveTo>
                    <a:pt x="1" y="0"/>
                  </a:moveTo>
                  <a:lnTo>
                    <a:pt x="1" y="0"/>
                  </a:lnTo>
                  <a:lnTo>
                    <a:pt x="1" y="349"/>
                  </a:lnTo>
                  <a:lnTo>
                    <a:pt x="1"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337335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6"/>
            <p:cNvSpPr/>
            <p:nvPr/>
          </p:nvSpPr>
          <p:spPr>
            <a:xfrm>
              <a:off x="337335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3374150" y="2391550"/>
              <a:ext cx="25" cy="8725"/>
            </a:xfrm>
            <a:custGeom>
              <a:avLst/>
              <a:gdLst/>
              <a:ahLst/>
              <a:cxnLst/>
              <a:rect l="l" t="t" r="r" b="b"/>
              <a:pathLst>
                <a:path w="1" h="349" extrusionOk="0">
                  <a:moveTo>
                    <a:pt x="0" y="0"/>
                  </a:moveTo>
                  <a:lnTo>
                    <a:pt x="0" y="0"/>
                  </a:lnTo>
                  <a:lnTo>
                    <a:pt x="0" y="349"/>
                  </a:lnTo>
                  <a:lnTo>
                    <a:pt x="0" y="349"/>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3302100" y="2365825"/>
              <a:ext cx="10300" cy="8725"/>
            </a:xfrm>
            <a:custGeom>
              <a:avLst/>
              <a:gdLst/>
              <a:ahLst/>
              <a:cxnLst/>
              <a:rect l="l" t="t" r="r" b="b"/>
              <a:pathLst>
                <a:path w="412" h="349" extrusionOk="0">
                  <a:moveTo>
                    <a:pt x="222" y="0"/>
                  </a:moveTo>
                  <a:cubicBezTo>
                    <a:pt x="174" y="0"/>
                    <a:pt x="127" y="16"/>
                    <a:pt x="95" y="48"/>
                  </a:cubicBezTo>
                  <a:cubicBezTo>
                    <a:pt x="0" y="111"/>
                    <a:pt x="0" y="238"/>
                    <a:pt x="95" y="301"/>
                  </a:cubicBezTo>
                  <a:cubicBezTo>
                    <a:pt x="127" y="333"/>
                    <a:pt x="167" y="348"/>
                    <a:pt x="210" y="348"/>
                  </a:cubicBezTo>
                  <a:cubicBezTo>
                    <a:pt x="254" y="348"/>
                    <a:pt x="301" y="333"/>
                    <a:pt x="349" y="301"/>
                  </a:cubicBezTo>
                  <a:cubicBezTo>
                    <a:pt x="412" y="238"/>
                    <a:pt x="412" y="111"/>
                    <a:pt x="349" y="48"/>
                  </a:cubicBezTo>
                  <a:cubicBezTo>
                    <a:pt x="317" y="16"/>
                    <a:pt x="269" y="0"/>
                    <a:pt x="222"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6"/>
            <p:cNvSpPr/>
            <p:nvPr/>
          </p:nvSpPr>
          <p:spPr>
            <a:xfrm>
              <a:off x="33021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6"/>
            <p:cNvSpPr/>
            <p:nvPr/>
          </p:nvSpPr>
          <p:spPr>
            <a:xfrm>
              <a:off x="33028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3302875"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6"/>
            <p:cNvSpPr/>
            <p:nvPr/>
          </p:nvSpPr>
          <p:spPr>
            <a:xfrm>
              <a:off x="330367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33052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6"/>
            <p:cNvSpPr/>
            <p:nvPr/>
          </p:nvSpPr>
          <p:spPr>
            <a:xfrm>
              <a:off x="33052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6"/>
            <p:cNvSpPr/>
            <p:nvPr/>
          </p:nvSpPr>
          <p:spPr>
            <a:xfrm>
              <a:off x="330525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6"/>
            <p:cNvSpPr/>
            <p:nvPr/>
          </p:nvSpPr>
          <p:spPr>
            <a:xfrm>
              <a:off x="330525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6"/>
            <p:cNvSpPr/>
            <p:nvPr/>
          </p:nvSpPr>
          <p:spPr>
            <a:xfrm>
              <a:off x="33060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6"/>
            <p:cNvSpPr/>
            <p:nvPr/>
          </p:nvSpPr>
          <p:spPr>
            <a:xfrm>
              <a:off x="33060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6"/>
            <p:cNvSpPr/>
            <p:nvPr/>
          </p:nvSpPr>
          <p:spPr>
            <a:xfrm>
              <a:off x="330605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6"/>
            <p:cNvSpPr/>
            <p:nvPr/>
          </p:nvSpPr>
          <p:spPr>
            <a:xfrm>
              <a:off x="33068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6"/>
            <p:cNvSpPr/>
            <p:nvPr/>
          </p:nvSpPr>
          <p:spPr>
            <a:xfrm>
              <a:off x="33068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6"/>
            <p:cNvSpPr/>
            <p:nvPr/>
          </p:nvSpPr>
          <p:spPr>
            <a:xfrm>
              <a:off x="330685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6"/>
            <p:cNvSpPr/>
            <p:nvPr/>
          </p:nvSpPr>
          <p:spPr>
            <a:xfrm>
              <a:off x="330842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6"/>
            <p:cNvSpPr/>
            <p:nvPr/>
          </p:nvSpPr>
          <p:spPr>
            <a:xfrm>
              <a:off x="330922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6"/>
            <p:cNvSpPr/>
            <p:nvPr/>
          </p:nvSpPr>
          <p:spPr>
            <a:xfrm>
              <a:off x="33100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6"/>
            <p:cNvSpPr/>
            <p:nvPr/>
          </p:nvSpPr>
          <p:spPr>
            <a:xfrm>
              <a:off x="33100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6"/>
            <p:cNvSpPr/>
            <p:nvPr/>
          </p:nvSpPr>
          <p:spPr>
            <a:xfrm>
              <a:off x="331000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6"/>
            <p:cNvSpPr/>
            <p:nvPr/>
          </p:nvSpPr>
          <p:spPr>
            <a:xfrm>
              <a:off x="33108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6"/>
            <p:cNvSpPr/>
            <p:nvPr/>
          </p:nvSpPr>
          <p:spPr>
            <a:xfrm>
              <a:off x="33108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6"/>
            <p:cNvSpPr/>
            <p:nvPr/>
          </p:nvSpPr>
          <p:spPr>
            <a:xfrm>
              <a:off x="331080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6"/>
            <p:cNvSpPr/>
            <p:nvPr/>
          </p:nvSpPr>
          <p:spPr>
            <a:xfrm>
              <a:off x="33123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6"/>
            <p:cNvSpPr/>
            <p:nvPr/>
          </p:nvSpPr>
          <p:spPr>
            <a:xfrm>
              <a:off x="3276750" y="2303675"/>
              <a:ext cx="9525" cy="8725"/>
            </a:xfrm>
            <a:custGeom>
              <a:avLst/>
              <a:gdLst/>
              <a:ahLst/>
              <a:cxnLst/>
              <a:rect l="l" t="t" r="r" b="b"/>
              <a:pathLst>
                <a:path w="381" h="349" extrusionOk="0">
                  <a:moveTo>
                    <a:pt x="191" y="0"/>
                  </a:moveTo>
                  <a:cubicBezTo>
                    <a:pt x="96" y="0"/>
                    <a:pt x="1" y="63"/>
                    <a:pt x="1" y="158"/>
                  </a:cubicBezTo>
                  <a:cubicBezTo>
                    <a:pt x="1" y="253"/>
                    <a:pt x="96" y="348"/>
                    <a:pt x="191" y="348"/>
                  </a:cubicBezTo>
                  <a:cubicBezTo>
                    <a:pt x="286" y="348"/>
                    <a:pt x="381" y="285"/>
                    <a:pt x="381" y="158"/>
                  </a:cubicBezTo>
                  <a:cubicBezTo>
                    <a:pt x="381" y="63"/>
                    <a:pt x="286" y="0"/>
                    <a:pt x="191"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6"/>
            <p:cNvSpPr/>
            <p:nvPr/>
          </p:nvSpPr>
          <p:spPr>
            <a:xfrm>
              <a:off x="3276750"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6"/>
            <p:cNvSpPr/>
            <p:nvPr/>
          </p:nvSpPr>
          <p:spPr>
            <a:xfrm>
              <a:off x="32775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6"/>
            <p:cNvSpPr/>
            <p:nvPr/>
          </p:nvSpPr>
          <p:spPr>
            <a:xfrm>
              <a:off x="32775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6"/>
            <p:cNvSpPr/>
            <p:nvPr/>
          </p:nvSpPr>
          <p:spPr>
            <a:xfrm>
              <a:off x="3277550"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6"/>
            <p:cNvSpPr/>
            <p:nvPr/>
          </p:nvSpPr>
          <p:spPr>
            <a:xfrm>
              <a:off x="327835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6"/>
            <p:cNvSpPr/>
            <p:nvPr/>
          </p:nvSpPr>
          <p:spPr>
            <a:xfrm>
              <a:off x="32791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6"/>
            <p:cNvSpPr/>
            <p:nvPr/>
          </p:nvSpPr>
          <p:spPr>
            <a:xfrm>
              <a:off x="32791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6"/>
            <p:cNvSpPr/>
            <p:nvPr/>
          </p:nvSpPr>
          <p:spPr>
            <a:xfrm>
              <a:off x="3279125"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6"/>
            <p:cNvSpPr/>
            <p:nvPr/>
          </p:nvSpPr>
          <p:spPr>
            <a:xfrm>
              <a:off x="32799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6"/>
            <p:cNvSpPr/>
            <p:nvPr/>
          </p:nvSpPr>
          <p:spPr>
            <a:xfrm>
              <a:off x="327992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6"/>
            <p:cNvSpPr/>
            <p:nvPr/>
          </p:nvSpPr>
          <p:spPr>
            <a:xfrm>
              <a:off x="327992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6"/>
            <p:cNvSpPr/>
            <p:nvPr/>
          </p:nvSpPr>
          <p:spPr>
            <a:xfrm>
              <a:off x="327992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6"/>
            <p:cNvSpPr/>
            <p:nvPr/>
          </p:nvSpPr>
          <p:spPr>
            <a:xfrm>
              <a:off x="32807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6"/>
            <p:cNvSpPr/>
            <p:nvPr/>
          </p:nvSpPr>
          <p:spPr>
            <a:xfrm>
              <a:off x="328072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6"/>
            <p:cNvSpPr/>
            <p:nvPr/>
          </p:nvSpPr>
          <p:spPr>
            <a:xfrm>
              <a:off x="328072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6"/>
            <p:cNvSpPr/>
            <p:nvPr/>
          </p:nvSpPr>
          <p:spPr>
            <a:xfrm>
              <a:off x="32815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6"/>
            <p:cNvSpPr/>
            <p:nvPr/>
          </p:nvSpPr>
          <p:spPr>
            <a:xfrm>
              <a:off x="32815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6"/>
            <p:cNvSpPr/>
            <p:nvPr/>
          </p:nvSpPr>
          <p:spPr>
            <a:xfrm>
              <a:off x="3281500"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6"/>
            <p:cNvSpPr/>
            <p:nvPr/>
          </p:nvSpPr>
          <p:spPr>
            <a:xfrm>
              <a:off x="328310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6"/>
            <p:cNvSpPr/>
            <p:nvPr/>
          </p:nvSpPr>
          <p:spPr>
            <a:xfrm>
              <a:off x="328547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6"/>
            <p:cNvSpPr/>
            <p:nvPr/>
          </p:nvSpPr>
          <p:spPr>
            <a:xfrm>
              <a:off x="3286250" y="2302875"/>
              <a:ext cx="25" cy="9525"/>
            </a:xfrm>
            <a:custGeom>
              <a:avLst/>
              <a:gdLst/>
              <a:ahLst/>
              <a:cxnLst/>
              <a:rect l="l" t="t" r="r" b="b"/>
              <a:pathLst>
                <a:path w="1" h="381" extrusionOk="0">
                  <a:moveTo>
                    <a:pt x="1" y="0"/>
                  </a:moveTo>
                  <a:lnTo>
                    <a:pt x="1" y="0"/>
                  </a:lnTo>
                  <a:lnTo>
                    <a:pt x="1" y="380"/>
                  </a:lnTo>
                  <a:lnTo>
                    <a:pt x="1" y="380"/>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6"/>
            <p:cNvSpPr/>
            <p:nvPr/>
          </p:nvSpPr>
          <p:spPr>
            <a:xfrm>
              <a:off x="3302875" y="2241125"/>
              <a:ext cx="9525" cy="8725"/>
            </a:xfrm>
            <a:custGeom>
              <a:avLst/>
              <a:gdLst/>
              <a:ahLst/>
              <a:cxnLst/>
              <a:rect l="l" t="t" r="r" b="b"/>
              <a:pathLst>
                <a:path w="381" h="349" extrusionOk="0">
                  <a:moveTo>
                    <a:pt x="191" y="0"/>
                  </a:moveTo>
                  <a:cubicBezTo>
                    <a:pt x="96" y="0"/>
                    <a:pt x="1" y="64"/>
                    <a:pt x="1" y="190"/>
                  </a:cubicBezTo>
                  <a:cubicBezTo>
                    <a:pt x="1" y="285"/>
                    <a:pt x="96" y="349"/>
                    <a:pt x="191" y="349"/>
                  </a:cubicBezTo>
                  <a:cubicBezTo>
                    <a:pt x="286" y="349"/>
                    <a:pt x="381" y="285"/>
                    <a:pt x="381" y="190"/>
                  </a:cubicBezTo>
                  <a:cubicBezTo>
                    <a:pt x="381" y="64"/>
                    <a:pt x="286" y="0"/>
                    <a:pt x="191" y="0"/>
                  </a:cubicBez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6"/>
            <p:cNvSpPr/>
            <p:nvPr/>
          </p:nvSpPr>
          <p:spPr>
            <a:xfrm>
              <a:off x="33021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6"/>
            <p:cNvSpPr/>
            <p:nvPr/>
          </p:nvSpPr>
          <p:spPr>
            <a:xfrm>
              <a:off x="33028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6"/>
            <p:cNvSpPr/>
            <p:nvPr/>
          </p:nvSpPr>
          <p:spPr>
            <a:xfrm>
              <a:off x="3302875"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6"/>
            <p:cNvSpPr/>
            <p:nvPr/>
          </p:nvSpPr>
          <p:spPr>
            <a:xfrm>
              <a:off x="330367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6"/>
            <p:cNvSpPr/>
            <p:nvPr/>
          </p:nvSpPr>
          <p:spPr>
            <a:xfrm>
              <a:off x="33052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6"/>
            <p:cNvSpPr/>
            <p:nvPr/>
          </p:nvSpPr>
          <p:spPr>
            <a:xfrm>
              <a:off x="33052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6"/>
            <p:cNvSpPr/>
            <p:nvPr/>
          </p:nvSpPr>
          <p:spPr>
            <a:xfrm>
              <a:off x="330525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6"/>
            <p:cNvSpPr/>
            <p:nvPr/>
          </p:nvSpPr>
          <p:spPr>
            <a:xfrm>
              <a:off x="330525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6"/>
            <p:cNvSpPr/>
            <p:nvPr/>
          </p:nvSpPr>
          <p:spPr>
            <a:xfrm>
              <a:off x="33060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6"/>
            <p:cNvSpPr/>
            <p:nvPr/>
          </p:nvSpPr>
          <p:spPr>
            <a:xfrm>
              <a:off x="33060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6"/>
            <p:cNvSpPr/>
            <p:nvPr/>
          </p:nvSpPr>
          <p:spPr>
            <a:xfrm>
              <a:off x="330605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6"/>
            <p:cNvSpPr/>
            <p:nvPr/>
          </p:nvSpPr>
          <p:spPr>
            <a:xfrm>
              <a:off x="33068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6"/>
            <p:cNvSpPr/>
            <p:nvPr/>
          </p:nvSpPr>
          <p:spPr>
            <a:xfrm>
              <a:off x="33068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6"/>
            <p:cNvSpPr/>
            <p:nvPr/>
          </p:nvSpPr>
          <p:spPr>
            <a:xfrm>
              <a:off x="330685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6"/>
            <p:cNvSpPr/>
            <p:nvPr/>
          </p:nvSpPr>
          <p:spPr>
            <a:xfrm>
              <a:off x="330842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6"/>
            <p:cNvSpPr/>
            <p:nvPr/>
          </p:nvSpPr>
          <p:spPr>
            <a:xfrm>
              <a:off x="330922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6"/>
            <p:cNvSpPr/>
            <p:nvPr/>
          </p:nvSpPr>
          <p:spPr>
            <a:xfrm>
              <a:off x="33100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6"/>
            <p:cNvSpPr/>
            <p:nvPr/>
          </p:nvSpPr>
          <p:spPr>
            <a:xfrm>
              <a:off x="33100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6"/>
            <p:cNvSpPr/>
            <p:nvPr/>
          </p:nvSpPr>
          <p:spPr>
            <a:xfrm>
              <a:off x="331000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6"/>
            <p:cNvSpPr/>
            <p:nvPr/>
          </p:nvSpPr>
          <p:spPr>
            <a:xfrm>
              <a:off x="33108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6"/>
            <p:cNvSpPr/>
            <p:nvPr/>
          </p:nvSpPr>
          <p:spPr>
            <a:xfrm>
              <a:off x="33108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6"/>
            <p:cNvSpPr/>
            <p:nvPr/>
          </p:nvSpPr>
          <p:spPr>
            <a:xfrm>
              <a:off x="331080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6"/>
            <p:cNvSpPr/>
            <p:nvPr/>
          </p:nvSpPr>
          <p:spPr>
            <a:xfrm>
              <a:off x="33123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606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6"/>
            <p:cNvSpPr/>
            <p:nvPr/>
          </p:nvSpPr>
          <p:spPr>
            <a:xfrm>
              <a:off x="3256975" y="2195200"/>
              <a:ext cx="224875" cy="224875"/>
            </a:xfrm>
            <a:custGeom>
              <a:avLst/>
              <a:gdLst/>
              <a:ahLst/>
              <a:cxnLst/>
              <a:rect l="l" t="t" r="r" b="b"/>
              <a:pathLst>
                <a:path w="8995" h="8995" extrusionOk="0">
                  <a:moveTo>
                    <a:pt x="4497" y="2692"/>
                  </a:moveTo>
                  <a:cubicBezTo>
                    <a:pt x="5511" y="2692"/>
                    <a:pt x="6334" y="3516"/>
                    <a:pt x="6334" y="4497"/>
                  </a:cubicBezTo>
                  <a:cubicBezTo>
                    <a:pt x="6334" y="5511"/>
                    <a:pt x="5511" y="6334"/>
                    <a:pt x="4497" y="6334"/>
                  </a:cubicBezTo>
                  <a:cubicBezTo>
                    <a:pt x="3515" y="6334"/>
                    <a:pt x="2692" y="5511"/>
                    <a:pt x="2692" y="4497"/>
                  </a:cubicBezTo>
                  <a:cubicBezTo>
                    <a:pt x="2692" y="3516"/>
                    <a:pt x="3515" y="2692"/>
                    <a:pt x="4497" y="2692"/>
                  </a:cubicBezTo>
                  <a:close/>
                  <a:moveTo>
                    <a:pt x="4497" y="2376"/>
                  </a:moveTo>
                  <a:cubicBezTo>
                    <a:pt x="3325" y="2376"/>
                    <a:pt x="2375" y="3326"/>
                    <a:pt x="2375" y="4497"/>
                  </a:cubicBezTo>
                  <a:cubicBezTo>
                    <a:pt x="2375" y="5669"/>
                    <a:pt x="3325" y="6651"/>
                    <a:pt x="4497" y="6651"/>
                  </a:cubicBezTo>
                  <a:cubicBezTo>
                    <a:pt x="5701" y="6651"/>
                    <a:pt x="6651" y="5669"/>
                    <a:pt x="6651" y="4497"/>
                  </a:cubicBezTo>
                  <a:cubicBezTo>
                    <a:pt x="6651" y="3326"/>
                    <a:pt x="5701" y="2376"/>
                    <a:pt x="4497" y="2376"/>
                  </a:cubicBezTo>
                  <a:close/>
                  <a:moveTo>
                    <a:pt x="4782" y="317"/>
                  </a:moveTo>
                  <a:cubicBezTo>
                    <a:pt x="4877" y="317"/>
                    <a:pt x="4909" y="381"/>
                    <a:pt x="4909" y="444"/>
                  </a:cubicBezTo>
                  <a:lnTo>
                    <a:pt x="4909" y="1489"/>
                  </a:lnTo>
                  <a:lnTo>
                    <a:pt x="5036" y="1521"/>
                  </a:lnTo>
                  <a:cubicBezTo>
                    <a:pt x="5479" y="1616"/>
                    <a:pt x="5859" y="1774"/>
                    <a:pt x="6239" y="2027"/>
                  </a:cubicBezTo>
                  <a:lnTo>
                    <a:pt x="6334" y="2091"/>
                  </a:lnTo>
                  <a:lnTo>
                    <a:pt x="7094" y="1331"/>
                  </a:lnTo>
                  <a:cubicBezTo>
                    <a:pt x="7110" y="1315"/>
                    <a:pt x="7142" y="1307"/>
                    <a:pt x="7173" y="1307"/>
                  </a:cubicBezTo>
                  <a:cubicBezTo>
                    <a:pt x="7205" y="1307"/>
                    <a:pt x="7237" y="1315"/>
                    <a:pt x="7252" y="1331"/>
                  </a:cubicBezTo>
                  <a:lnTo>
                    <a:pt x="7664" y="1742"/>
                  </a:lnTo>
                  <a:cubicBezTo>
                    <a:pt x="7727" y="1806"/>
                    <a:pt x="7727" y="1869"/>
                    <a:pt x="7664" y="1932"/>
                  </a:cubicBezTo>
                  <a:lnTo>
                    <a:pt x="6936" y="2661"/>
                  </a:lnTo>
                  <a:lnTo>
                    <a:pt x="6999" y="2787"/>
                  </a:lnTo>
                  <a:cubicBezTo>
                    <a:pt x="7252" y="3136"/>
                    <a:pt x="7411" y="3547"/>
                    <a:pt x="7474" y="3959"/>
                  </a:cubicBezTo>
                  <a:lnTo>
                    <a:pt x="7506" y="4086"/>
                  </a:lnTo>
                  <a:lnTo>
                    <a:pt x="8551" y="4086"/>
                  </a:lnTo>
                  <a:cubicBezTo>
                    <a:pt x="8646" y="4086"/>
                    <a:pt x="8677" y="4149"/>
                    <a:pt x="8677" y="4212"/>
                  </a:cubicBezTo>
                  <a:lnTo>
                    <a:pt x="8677" y="4782"/>
                  </a:lnTo>
                  <a:cubicBezTo>
                    <a:pt x="8677" y="4877"/>
                    <a:pt x="8646" y="4909"/>
                    <a:pt x="8551" y="4909"/>
                  </a:cubicBezTo>
                  <a:lnTo>
                    <a:pt x="7506" y="4909"/>
                  </a:lnTo>
                  <a:lnTo>
                    <a:pt x="7474" y="5036"/>
                  </a:lnTo>
                  <a:cubicBezTo>
                    <a:pt x="7411" y="5479"/>
                    <a:pt x="7252" y="5859"/>
                    <a:pt x="6999" y="6239"/>
                  </a:cubicBezTo>
                  <a:lnTo>
                    <a:pt x="6936" y="6334"/>
                  </a:lnTo>
                  <a:lnTo>
                    <a:pt x="7664" y="7094"/>
                  </a:lnTo>
                  <a:cubicBezTo>
                    <a:pt x="7727" y="7126"/>
                    <a:pt x="7727" y="7221"/>
                    <a:pt x="7664" y="7253"/>
                  </a:cubicBezTo>
                  <a:lnTo>
                    <a:pt x="7252" y="7664"/>
                  </a:lnTo>
                  <a:cubicBezTo>
                    <a:pt x="7237" y="7696"/>
                    <a:pt x="7205" y="7712"/>
                    <a:pt x="7173" y="7712"/>
                  </a:cubicBezTo>
                  <a:cubicBezTo>
                    <a:pt x="7142" y="7712"/>
                    <a:pt x="7110" y="7696"/>
                    <a:pt x="7094" y="7664"/>
                  </a:cubicBezTo>
                  <a:lnTo>
                    <a:pt x="6334" y="6904"/>
                  </a:lnTo>
                  <a:lnTo>
                    <a:pt x="6239" y="6999"/>
                  </a:lnTo>
                  <a:cubicBezTo>
                    <a:pt x="5891" y="7221"/>
                    <a:pt x="5479" y="7411"/>
                    <a:pt x="5067" y="7474"/>
                  </a:cubicBezTo>
                  <a:lnTo>
                    <a:pt x="4941" y="7506"/>
                  </a:lnTo>
                  <a:lnTo>
                    <a:pt x="4941" y="8551"/>
                  </a:lnTo>
                  <a:cubicBezTo>
                    <a:pt x="4941" y="8614"/>
                    <a:pt x="4877" y="8678"/>
                    <a:pt x="4814" y="8678"/>
                  </a:cubicBezTo>
                  <a:lnTo>
                    <a:pt x="4212" y="8678"/>
                  </a:lnTo>
                  <a:cubicBezTo>
                    <a:pt x="4149" y="8678"/>
                    <a:pt x="4085" y="8614"/>
                    <a:pt x="4085" y="8551"/>
                  </a:cubicBezTo>
                  <a:lnTo>
                    <a:pt x="4085" y="7506"/>
                  </a:lnTo>
                  <a:lnTo>
                    <a:pt x="3959" y="7474"/>
                  </a:lnTo>
                  <a:cubicBezTo>
                    <a:pt x="3547" y="7411"/>
                    <a:pt x="3135" y="7253"/>
                    <a:pt x="2787" y="6999"/>
                  </a:cubicBezTo>
                  <a:lnTo>
                    <a:pt x="2692" y="6904"/>
                  </a:lnTo>
                  <a:lnTo>
                    <a:pt x="1932" y="7664"/>
                  </a:lnTo>
                  <a:cubicBezTo>
                    <a:pt x="1900" y="7696"/>
                    <a:pt x="1869" y="7712"/>
                    <a:pt x="1837" y="7712"/>
                  </a:cubicBezTo>
                  <a:cubicBezTo>
                    <a:pt x="1805" y="7712"/>
                    <a:pt x="1774" y="7696"/>
                    <a:pt x="1742" y="7664"/>
                  </a:cubicBezTo>
                  <a:lnTo>
                    <a:pt x="1330" y="7253"/>
                  </a:lnTo>
                  <a:cubicBezTo>
                    <a:pt x="1299" y="7221"/>
                    <a:pt x="1299" y="7126"/>
                    <a:pt x="1330" y="7094"/>
                  </a:cubicBezTo>
                  <a:lnTo>
                    <a:pt x="2090" y="6334"/>
                  </a:lnTo>
                  <a:lnTo>
                    <a:pt x="2027" y="6239"/>
                  </a:lnTo>
                  <a:cubicBezTo>
                    <a:pt x="1774" y="5859"/>
                    <a:pt x="1615" y="5479"/>
                    <a:pt x="1520" y="5036"/>
                  </a:cubicBezTo>
                  <a:lnTo>
                    <a:pt x="1520" y="4909"/>
                  </a:lnTo>
                  <a:lnTo>
                    <a:pt x="444" y="4909"/>
                  </a:lnTo>
                  <a:cubicBezTo>
                    <a:pt x="380" y="4909"/>
                    <a:pt x="317" y="4846"/>
                    <a:pt x="317" y="4782"/>
                  </a:cubicBezTo>
                  <a:lnTo>
                    <a:pt x="317" y="4212"/>
                  </a:lnTo>
                  <a:cubicBezTo>
                    <a:pt x="317" y="4149"/>
                    <a:pt x="380" y="4086"/>
                    <a:pt x="444" y="4086"/>
                  </a:cubicBezTo>
                  <a:lnTo>
                    <a:pt x="1520" y="4086"/>
                  </a:lnTo>
                  <a:lnTo>
                    <a:pt x="1520" y="3959"/>
                  </a:lnTo>
                  <a:cubicBezTo>
                    <a:pt x="1615" y="3547"/>
                    <a:pt x="1774" y="3136"/>
                    <a:pt x="2027" y="2787"/>
                  </a:cubicBezTo>
                  <a:lnTo>
                    <a:pt x="2090" y="2661"/>
                  </a:lnTo>
                  <a:lnTo>
                    <a:pt x="1330" y="1932"/>
                  </a:lnTo>
                  <a:cubicBezTo>
                    <a:pt x="1299" y="1869"/>
                    <a:pt x="1299" y="1806"/>
                    <a:pt x="1330" y="1742"/>
                  </a:cubicBezTo>
                  <a:lnTo>
                    <a:pt x="1742" y="1331"/>
                  </a:lnTo>
                  <a:cubicBezTo>
                    <a:pt x="1774" y="1315"/>
                    <a:pt x="1805" y="1307"/>
                    <a:pt x="1837" y="1307"/>
                  </a:cubicBezTo>
                  <a:cubicBezTo>
                    <a:pt x="1869" y="1307"/>
                    <a:pt x="1900" y="1315"/>
                    <a:pt x="1932" y="1331"/>
                  </a:cubicBezTo>
                  <a:lnTo>
                    <a:pt x="2660" y="2091"/>
                  </a:lnTo>
                  <a:lnTo>
                    <a:pt x="2787" y="2027"/>
                  </a:lnTo>
                  <a:cubicBezTo>
                    <a:pt x="3135" y="1774"/>
                    <a:pt x="3547" y="1616"/>
                    <a:pt x="3959" y="1521"/>
                  </a:cubicBezTo>
                  <a:lnTo>
                    <a:pt x="4085" y="1489"/>
                  </a:lnTo>
                  <a:lnTo>
                    <a:pt x="4085" y="444"/>
                  </a:lnTo>
                  <a:cubicBezTo>
                    <a:pt x="4085" y="381"/>
                    <a:pt x="4149" y="317"/>
                    <a:pt x="4212" y="317"/>
                  </a:cubicBezTo>
                  <a:close/>
                  <a:moveTo>
                    <a:pt x="4212" y="0"/>
                  </a:moveTo>
                  <a:cubicBezTo>
                    <a:pt x="3959" y="0"/>
                    <a:pt x="3769" y="190"/>
                    <a:pt x="3769" y="444"/>
                  </a:cubicBezTo>
                  <a:lnTo>
                    <a:pt x="3769" y="1236"/>
                  </a:lnTo>
                  <a:cubicBezTo>
                    <a:pt x="3389" y="1331"/>
                    <a:pt x="3040" y="1457"/>
                    <a:pt x="2724" y="1679"/>
                  </a:cubicBezTo>
                  <a:lnTo>
                    <a:pt x="2154" y="1109"/>
                  </a:lnTo>
                  <a:cubicBezTo>
                    <a:pt x="2074" y="1030"/>
                    <a:pt x="1964" y="990"/>
                    <a:pt x="1849" y="990"/>
                  </a:cubicBezTo>
                  <a:cubicBezTo>
                    <a:pt x="1734" y="990"/>
                    <a:pt x="1615" y="1030"/>
                    <a:pt x="1520" y="1109"/>
                  </a:cubicBezTo>
                  <a:lnTo>
                    <a:pt x="1109" y="1521"/>
                  </a:lnTo>
                  <a:cubicBezTo>
                    <a:pt x="950" y="1711"/>
                    <a:pt x="950" y="1996"/>
                    <a:pt x="1109" y="2154"/>
                  </a:cubicBezTo>
                  <a:lnTo>
                    <a:pt x="1679" y="2724"/>
                  </a:lnTo>
                  <a:cubicBezTo>
                    <a:pt x="1457" y="3041"/>
                    <a:pt x="1330" y="3389"/>
                    <a:pt x="1235" y="3769"/>
                  </a:cubicBezTo>
                  <a:lnTo>
                    <a:pt x="444" y="3769"/>
                  </a:lnTo>
                  <a:cubicBezTo>
                    <a:pt x="190" y="3769"/>
                    <a:pt x="0" y="3959"/>
                    <a:pt x="0" y="4212"/>
                  </a:cubicBezTo>
                  <a:lnTo>
                    <a:pt x="0" y="4782"/>
                  </a:lnTo>
                  <a:cubicBezTo>
                    <a:pt x="0" y="5036"/>
                    <a:pt x="190" y="5226"/>
                    <a:pt x="444" y="5226"/>
                  </a:cubicBezTo>
                  <a:lnTo>
                    <a:pt x="1235" y="5226"/>
                  </a:lnTo>
                  <a:cubicBezTo>
                    <a:pt x="1330" y="5606"/>
                    <a:pt x="1489" y="5986"/>
                    <a:pt x="1679" y="6303"/>
                  </a:cubicBezTo>
                  <a:lnTo>
                    <a:pt x="1109" y="6841"/>
                  </a:lnTo>
                  <a:cubicBezTo>
                    <a:pt x="950" y="7031"/>
                    <a:pt x="950" y="7316"/>
                    <a:pt x="1109" y="7474"/>
                  </a:cubicBezTo>
                  <a:lnTo>
                    <a:pt x="1520" y="7886"/>
                  </a:lnTo>
                  <a:cubicBezTo>
                    <a:pt x="1615" y="7981"/>
                    <a:pt x="1734" y="8029"/>
                    <a:pt x="1849" y="8029"/>
                  </a:cubicBezTo>
                  <a:cubicBezTo>
                    <a:pt x="1964" y="8029"/>
                    <a:pt x="2074" y="7981"/>
                    <a:pt x="2154" y="7886"/>
                  </a:cubicBezTo>
                  <a:lnTo>
                    <a:pt x="2724" y="7348"/>
                  </a:lnTo>
                  <a:cubicBezTo>
                    <a:pt x="3040" y="7538"/>
                    <a:pt x="3389" y="7696"/>
                    <a:pt x="3769" y="7759"/>
                  </a:cubicBezTo>
                  <a:lnTo>
                    <a:pt x="3769" y="8551"/>
                  </a:lnTo>
                  <a:cubicBezTo>
                    <a:pt x="3769" y="8804"/>
                    <a:pt x="3959" y="8994"/>
                    <a:pt x="4212" y="8994"/>
                  </a:cubicBezTo>
                  <a:lnTo>
                    <a:pt x="4814" y="8994"/>
                  </a:lnTo>
                  <a:cubicBezTo>
                    <a:pt x="5036" y="8994"/>
                    <a:pt x="5226" y="8804"/>
                    <a:pt x="5257" y="8551"/>
                  </a:cubicBezTo>
                  <a:lnTo>
                    <a:pt x="5257" y="7759"/>
                  </a:lnTo>
                  <a:cubicBezTo>
                    <a:pt x="5606" y="7696"/>
                    <a:pt x="5986" y="7538"/>
                    <a:pt x="6302" y="7348"/>
                  </a:cubicBezTo>
                  <a:lnTo>
                    <a:pt x="6872" y="7886"/>
                  </a:lnTo>
                  <a:cubicBezTo>
                    <a:pt x="6952" y="7981"/>
                    <a:pt x="7062" y="8029"/>
                    <a:pt x="7173" y="8029"/>
                  </a:cubicBezTo>
                  <a:cubicBezTo>
                    <a:pt x="7284" y="8029"/>
                    <a:pt x="7395" y="7981"/>
                    <a:pt x="7474" y="7886"/>
                  </a:cubicBezTo>
                  <a:lnTo>
                    <a:pt x="7886" y="7474"/>
                  </a:lnTo>
                  <a:cubicBezTo>
                    <a:pt x="8076" y="7316"/>
                    <a:pt x="8076" y="7031"/>
                    <a:pt x="7886" y="6841"/>
                  </a:cubicBezTo>
                  <a:lnTo>
                    <a:pt x="7347" y="6303"/>
                  </a:lnTo>
                  <a:cubicBezTo>
                    <a:pt x="7537" y="5954"/>
                    <a:pt x="7696" y="5606"/>
                    <a:pt x="7759" y="5226"/>
                  </a:cubicBezTo>
                  <a:lnTo>
                    <a:pt x="8551" y="5226"/>
                  </a:lnTo>
                  <a:cubicBezTo>
                    <a:pt x="8804" y="5226"/>
                    <a:pt x="8994" y="5036"/>
                    <a:pt x="8994" y="4782"/>
                  </a:cubicBezTo>
                  <a:lnTo>
                    <a:pt x="8994" y="4212"/>
                  </a:lnTo>
                  <a:cubicBezTo>
                    <a:pt x="8994" y="3959"/>
                    <a:pt x="8804" y="3769"/>
                    <a:pt x="8551" y="3769"/>
                  </a:cubicBezTo>
                  <a:lnTo>
                    <a:pt x="7759" y="3769"/>
                  </a:lnTo>
                  <a:cubicBezTo>
                    <a:pt x="7696" y="3389"/>
                    <a:pt x="7537" y="3041"/>
                    <a:pt x="7347" y="2724"/>
                  </a:cubicBezTo>
                  <a:lnTo>
                    <a:pt x="7886" y="2154"/>
                  </a:lnTo>
                  <a:cubicBezTo>
                    <a:pt x="8076" y="1996"/>
                    <a:pt x="8076" y="1711"/>
                    <a:pt x="7886" y="1521"/>
                  </a:cubicBezTo>
                  <a:lnTo>
                    <a:pt x="7474" y="1109"/>
                  </a:lnTo>
                  <a:cubicBezTo>
                    <a:pt x="7395" y="1030"/>
                    <a:pt x="7284" y="990"/>
                    <a:pt x="7173" y="990"/>
                  </a:cubicBezTo>
                  <a:cubicBezTo>
                    <a:pt x="7062" y="990"/>
                    <a:pt x="6952" y="1030"/>
                    <a:pt x="6872" y="1109"/>
                  </a:cubicBezTo>
                  <a:lnTo>
                    <a:pt x="6302" y="1679"/>
                  </a:lnTo>
                  <a:cubicBezTo>
                    <a:pt x="5986" y="1457"/>
                    <a:pt x="5606" y="1331"/>
                    <a:pt x="5257" y="1236"/>
                  </a:cubicBezTo>
                  <a:lnTo>
                    <a:pt x="5257" y="444"/>
                  </a:lnTo>
                  <a:cubicBezTo>
                    <a:pt x="5257" y="190"/>
                    <a:pt x="5036" y="0"/>
                    <a:pt x="481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6"/>
            <p:cNvSpPr/>
            <p:nvPr/>
          </p:nvSpPr>
          <p:spPr>
            <a:xfrm>
              <a:off x="336542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6"/>
            <p:cNvSpPr/>
            <p:nvPr/>
          </p:nvSpPr>
          <p:spPr>
            <a:xfrm>
              <a:off x="33662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6"/>
            <p:cNvSpPr/>
            <p:nvPr/>
          </p:nvSpPr>
          <p:spPr>
            <a:xfrm>
              <a:off x="3366225" y="2215000"/>
              <a:ext cx="825" cy="9525"/>
            </a:xfrm>
            <a:custGeom>
              <a:avLst/>
              <a:gdLst/>
              <a:ahLst/>
              <a:cxnLst/>
              <a:rect l="l" t="t" r="r" b="b"/>
              <a:pathLst>
                <a:path w="33"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6"/>
            <p:cNvSpPr/>
            <p:nvPr/>
          </p:nvSpPr>
          <p:spPr>
            <a:xfrm>
              <a:off x="336702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6"/>
            <p:cNvSpPr/>
            <p:nvPr/>
          </p:nvSpPr>
          <p:spPr>
            <a:xfrm>
              <a:off x="336780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6"/>
            <p:cNvSpPr/>
            <p:nvPr/>
          </p:nvSpPr>
          <p:spPr>
            <a:xfrm>
              <a:off x="3367800"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6"/>
            <p:cNvSpPr/>
            <p:nvPr/>
          </p:nvSpPr>
          <p:spPr>
            <a:xfrm>
              <a:off x="336860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6"/>
            <p:cNvSpPr/>
            <p:nvPr/>
          </p:nvSpPr>
          <p:spPr>
            <a:xfrm>
              <a:off x="336860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6"/>
            <p:cNvSpPr/>
            <p:nvPr/>
          </p:nvSpPr>
          <p:spPr>
            <a:xfrm>
              <a:off x="336860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6"/>
            <p:cNvSpPr/>
            <p:nvPr/>
          </p:nvSpPr>
          <p:spPr>
            <a:xfrm>
              <a:off x="3369400"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6"/>
            <p:cNvSpPr/>
            <p:nvPr/>
          </p:nvSpPr>
          <p:spPr>
            <a:xfrm>
              <a:off x="3369400"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6"/>
            <p:cNvSpPr/>
            <p:nvPr/>
          </p:nvSpPr>
          <p:spPr>
            <a:xfrm>
              <a:off x="3369400" y="2215000"/>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6"/>
            <p:cNvSpPr/>
            <p:nvPr/>
          </p:nvSpPr>
          <p:spPr>
            <a:xfrm>
              <a:off x="33701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6"/>
            <p:cNvSpPr/>
            <p:nvPr/>
          </p:nvSpPr>
          <p:spPr>
            <a:xfrm>
              <a:off x="3370175"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6"/>
            <p:cNvSpPr/>
            <p:nvPr/>
          </p:nvSpPr>
          <p:spPr>
            <a:xfrm>
              <a:off x="3370975"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6"/>
            <p:cNvSpPr/>
            <p:nvPr/>
          </p:nvSpPr>
          <p:spPr>
            <a:xfrm>
              <a:off x="3371775"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6"/>
            <p:cNvSpPr/>
            <p:nvPr/>
          </p:nvSpPr>
          <p:spPr>
            <a:xfrm>
              <a:off x="3371775" y="2215000"/>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6"/>
            <p:cNvSpPr/>
            <p:nvPr/>
          </p:nvSpPr>
          <p:spPr>
            <a:xfrm>
              <a:off x="337255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6"/>
            <p:cNvSpPr/>
            <p:nvPr/>
          </p:nvSpPr>
          <p:spPr>
            <a:xfrm>
              <a:off x="337255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6"/>
            <p:cNvSpPr/>
            <p:nvPr/>
          </p:nvSpPr>
          <p:spPr>
            <a:xfrm>
              <a:off x="3372550" y="2215000"/>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6"/>
            <p:cNvSpPr/>
            <p:nvPr/>
          </p:nvSpPr>
          <p:spPr>
            <a:xfrm>
              <a:off x="337335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6"/>
            <p:cNvSpPr/>
            <p:nvPr/>
          </p:nvSpPr>
          <p:spPr>
            <a:xfrm>
              <a:off x="3373350" y="2215000"/>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6"/>
            <p:cNvSpPr/>
            <p:nvPr/>
          </p:nvSpPr>
          <p:spPr>
            <a:xfrm>
              <a:off x="337335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6"/>
            <p:cNvSpPr/>
            <p:nvPr/>
          </p:nvSpPr>
          <p:spPr>
            <a:xfrm>
              <a:off x="3373350" y="2215000"/>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6"/>
            <p:cNvSpPr/>
            <p:nvPr/>
          </p:nvSpPr>
          <p:spPr>
            <a:xfrm>
              <a:off x="3374150" y="2215000"/>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6"/>
            <p:cNvSpPr/>
            <p:nvPr/>
          </p:nvSpPr>
          <p:spPr>
            <a:xfrm>
              <a:off x="3427200" y="2240325"/>
              <a:ext cx="0" cy="10325"/>
            </a:xfrm>
            <a:custGeom>
              <a:avLst/>
              <a:gdLst/>
              <a:ahLst/>
              <a:cxnLst/>
              <a:rect l="l" t="t" r="r" b="b"/>
              <a:pathLst>
                <a:path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6"/>
            <p:cNvSpPr/>
            <p:nvPr/>
          </p:nvSpPr>
          <p:spPr>
            <a:xfrm>
              <a:off x="34272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6"/>
            <p:cNvSpPr/>
            <p:nvPr/>
          </p:nvSpPr>
          <p:spPr>
            <a:xfrm>
              <a:off x="34272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6"/>
            <p:cNvSpPr/>
            <p:nvPr/>
          </p:nvSpPr>
          <p:spPr>
            <a:xfrm>
              <a:off x="34279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6"/>
            <p:cNvSpPr/>
            <p:nvPr/>
          </p:nvSpPr>
          <p:spPr>
            <a:xfrm>
              <a:off x="34279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6"/>
            <p:cNvSpPr/>
            <p:nvPr/>
          </p:nvSpPr>
          <p:spPr>
            <a:xfrm>
              <a:off x="342797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6"/>
            <p:cNvSpPr/>
            <p:nvPr/>
          </p:nvSpPr>
          <p:spPr>
            <a:xfrm>
              <a:off x="34287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6"/>
            <p:cNvSpPr/>
            <p:nvPr/>
          </p:nvSpPr>
          <p:spPr>
            <a:xfrm>
              <a:off x="34287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6"/>
            <p:cNvSpPr/>
            <p:nvPr/>
          </p:nvSpPr>
          <p:spPr>
            <a:xfrm>
              <a:off x="3428775"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6"/>
            <p:cNvSpPr/>
            <p:nvPr/>
          </p:nvSpPr>
          <p:spPr>
            <a:xfrm>
              <a:off x="34295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6"/>
            <p:cNvSpPr/>
            <p:nvPr/>
          </p:nvSpPr>
          <p:spPr>
            <a:xfrm>
              <a:off x="342957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6"/>
            <p:cNvSpPr/>
            <p:nvPr/>
          </p:nvSpPr>
          <p:spPr>
            <a:xfrm>
              <a:off x="34303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6"/>
            <p:cNvSpPr/>
            <p:nvPr/>
          </p:nvSpPr>
          <p:spPr>
            <a:xfrm>
              <a:off x="34303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6"/>
            <p:cNvSpPr/>
            <p:nvPr/>
          </p:nvSpPr>
          <p:spPr>
            <a:xfrm>
              <a:off x="343035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6"/>
            <p:cNvSpPr/>
            <p:nvPr/>
          </p:nvSpPr>
          <p:spPr>
            <a:xfrm>
              <a:off x="34311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6"/>
            <p:cNvSpPr/>
            <p:nvPr/>
          </p:nvSpPr>
          <p:spPr>
            <a:xfrm>
              <a:off x="34311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6"/>
            <p:cNvSpPr/>
            <p:nvPr/>
          </p:nvSpPr>
          <p:spPr>
            <a:xfrm>
              <a:off x="3431150"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6"/>
            <p:cNvSpPr/>
            <p:nvPr/>
          </p:nvSpPr>
          <p:spPr>
            <a:xfrm>
              <a:off x="3431150" y="22403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6"/>
            <p:cNvSpPr/>
            <p:nvPr/>
          </p:nvSpPr>
          <p:spPr>
            <a:xfrm>
              <a:off x="34319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6"/>
            <p:cNvSpPr/>
            <p:nvPr/>
          </p:nvSpPr>
          <p:spPr>
            <a:xfrm>
              <a:off x="34319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6"/>
            <p:cNvSpPr/>
            <p:nvPr/>
          </p:nvSpPr>
          <p:spPr>
            <a:xfrm>
              <a:off x="343195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6"/>
            <p:cNvSpPr/>
            <p:nvPr/>
          </p:nvSpPr>
          <p:spPr>
            <a:xfrm>
              <a:off x="34327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6"/>
            <p:cNvSpPr/>
            <p:nvPr/>
          </p:nvSpPr>
          <p:spPr>
            <a:xfrm>
              <a:off x="34327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6"/>
            <p:cNvSpPr/>
            <p:nvPr/>
          </p:nvSpPr>
          <p:spPr>
            <a:xfrm>
              <a:off x="343272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6"/>
            <p:cNvSpPr/>
            <p:nvPr/>
          </p:nvSpPr>
          <p:spPr>
            <a:xfrm>
              <a:off x="34335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6"/>
            <p:cNvSpPr/>
            <p:nvPr/>
          </p:nvSpPr>
          <p:spPr>
            <a:xfrm>
              <a:off x="34343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6"/>
            <p:cNvSpPr/>
            <p:nvPr/>
          </p:nvSpPr>
          <p:spPr>
            <a:xfrm>
              <a:off x="343432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6"/>
            <p:cNvSpPr/>
            <p:nvPr/>
          </p:nvSpPr>
          <p:spPr>
            <a:xfrm>
              <a:off x="34351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6"/>
            <p:cNvSpPr/>
            <p:nvPr/>
          </p:nvSpPr>
          <p:spPr>
            <a:xfrm>
              <a:off x="34359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6"/>
            <p:cNvSpPr/>
            <p:nvPr/>
          </p:nvSpPr>
          <p:spPr>
            <a:xfrm>
              <a:off x="34367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6"/>
            <p:cNvSpPr/>
            <p:nvPr/>
          </p:nvSpPr>
          <p:spPr>
            <a:xfrm>
              <a:off x="34367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34533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34533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345332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34541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4541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454100"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34549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3454900"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4557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4557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45570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34564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34564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345647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45647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4572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4572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457275"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4580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34580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45807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4588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34596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3459650" y="2302875"/>
              <a:ext cx="825" cy="9525"/>
            </a:xfrm>
            <a:custGeom>
              <a:avLst/>
              <a:gdLst/>
              <a:ahLst/>
              <a:cxnLst/>
              <a:rect l="l" t="t" r="r" b="b"/>
              <a:pathLst>
                <a:path w="33"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4604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34612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a:off x="34620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a:off x="3427200" y="2364625"/>
              <a:ext cx="0" cy="10325"/>
            </a:xfrm>
            <a:custGeom>
              <a:avLst/>
              <a:gdLst/>
              <a:ahLst/>
              <a:cxnLst/>
              <a:rect l="l" t="t" r="r" b="b"/>
              <a:pathLst>
                <a:path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a:off x="34272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a:off x="34272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4279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4279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342797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34287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34287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3428775"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4295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342957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34303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34303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43035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4311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4311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431150"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3431150" y="2364625"/>
              <a:ext cx="825" cy="10325"/>
            </a:xfrm>
            <a:custGeom>
              <a:avLst/>
              <a:gdLst/>
              <a:ahLst/>
              <a:cxnLst/>
              <a:rect l="l" t="t" r="r" b="b"/>
              <a:pathLst>
                <a:path w="33"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34319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34319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43195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34327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4327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43272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34335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4343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43432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4351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6"/>
            <p:cNvSpPr/>
            <p:nvPr/>
          </p:nvSpPr>
          <p:spPr>
            <a:xfrm>
              <a:off x="34359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6"/>
            <p:cNvSpPr/>
            <p:nvPr/>
          </p:nvSpPr>
          <p:spPr>
            <a:xfrm>
              <a:off x="34367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6"/>
            <p:cNvSpPr/>
            <p:nvPr/>
          </p:nvSpPr>
          <p:spPr>
            <a:xfrm>
              <a:off x="34367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6"/>
            <p:cNvSpPr/>
            <p:nvPr/>
          </p:nvSpPr>
          <p:spPr>
            <a:xfrm>
              <a:off x="336542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6"/>
            <p:cNvSpPr/>
            <p:nvPr/>
          </p:nvSpPr>
          <p:spPr>
            <a:xfrm>
              <a:off x="33662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6"/>
            <p:cNvSpPr/>
            <p:nvPr/>
          </p:nvSpPr>
          <p:spPr>
            <a:xfrm>
              <a:off x="3366225" y="2391550"/>
              <a:ext cx="825" cy="8725"/>
            </a:xfrm>
            <a:custGeom>
              <a:avLst/>
              <a:gdLst/>
              <a:ahLst/>
              <a:cxnLst/>
              <a:rect l="l" t="t" r="r" b="b"/>
              <a:pathLst>
                <a:path w="33" h="349" extrusionOk="0">
                  <a:moveTo>
                    <a:pt x="0" y="0"/>
                  </a:moveTo>
                  <a:lnTo>
                    <a:pt x="0"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6"/>
            <p:cNvSpPr/>
            <p:nvPr/>
          </p:nvSpPr>
          <p:spPr>
            <a:xfrm>
              <a:off x="336702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6"/>
            <p:cNvSpPr/>
            <p:nvPr/>
          </p:nvSpPr>
          <p:spPr>
            <a:xfrm>
              <a:off x="336780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6"/>
            <p:cNvSpPr/>
            <p:nvPr/>
          </p:nvSpPr>
          <p:spPr>
            <a:xfrm>
              <a:off x="3367800"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6"/>
            <p:cNvSpPr/>
            <p:nvPr/>
          </p:nvSpPr>
          <p:spPr>
            <a:xfrm>
              <a:off x="336860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6"/>
            <p:cNvSpPr/>
            <p:nvPr/>
          </p:nvSpPr>
          <p:spPr>
            <a:xfrm>
              <a:off x="336860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6"/>
            <p:cNvSpPr/>
            <p:nvPr/>
          </p:nvSpPr>
          <p:spPr>
            <a:xfrm>
              <a:off x="336860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6"/>
            <p:cNvSpPr/>
            <p:nvPr/>
          </p:nvSpPr>
          <p:spPr>
            <a:xfrm>
              <a:off x="3369400"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6"/>
            <p:cNvSpPr/>
            <p:nvPr/>
          </p:nvSpPr>
          <p:spPr>
            <a:xfrm>
              <a:off x="3369400"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6"/>
            <p:cNvSpPr/>
            <p:nvPr/>
          </p:nvSpPr>
          <p:spPr>
            <a:xfrm>
              <a:off x="3369400" y="2391550"/>
              <a:ext cx="800" cy="8725"/>
            </a:xfrm>
            <a:custGeom>
              <a:avLst/>
              <a:gdLst/>
              <a:ahLst/>
              <a:cxnLst/>
              <a:rect l="l" t="t" r="r" b="b"/>
              <a:pathLst>
                <a:path w="32" h="349" extrusionOk="0">
                  <a:moveTo>
                    <a:pt x="0" y="0"/>
                  </a:moveTo>
                  <a:lnTo>
                    <a:pt x="0"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6"/>
            <p:cNvSpPr/>
            <p:nvPr/>
          </p:nvSpPr>
          <p:spPr>
            <a:xfrm>
              <a:off x="33701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6"/>
            <p:cNvSpPr/>
            <p:nvPr/>
          </p:nvSpPr>
          <p:spPr>
            <a:xfrm>
              <a:off x="3370175"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6"/>
            <p:cNvSpPr/>
            <p:nvPr/>
          </p:nvSpPr>
          <p:spPr>
            <a:xfrm>
              <a:off x="3370975"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6"/>
            <p:cNvSpPr/>
            <p:nvPr/>
          </p:nvSpPr>
          <p:spPr>
            <a:xfrm>
              <a:off x="3371775"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6"/>
            <p:cNvSpPr/>
            <p:nvPr/>
          </p:nvSpPr>
          <p:spPr>
            <a:xfrm>
              <a:off x="3371775" y="2391550"/>
              <a:ext cx="800" cy="8725"/>
            </a:xfrm>
            <a:custGeom>
              <a:avLst/>
              <a:gdLst/>
              <a:ahLst/>
              <a:cxnLst/>
              <a:rect l="l" t="t" r="r" b="b"/>
              <a:pathLst>
                <a:path w="32" h="349" extrusionOk="0">
                  <a:moveTo>
                    <a:pt x="0" y="0"/>
                  </a:moveTo>
                  <a:lnTo>
                    <a:pt x="0"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6"/>
            <p:cNvSpPr/>
            <p:nvPr/>
          </p:nvSpPr>
          <p:spPr>
            <a:xfrm>
              <a:off x="337255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6"/>
            <p:cNvSpPr/>
            <p:nvPr/>
          </p:nvSpPr>
          <p:spPr>
            <a:xfrm>
              <a:off x="337255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6"/>
            <p:cNvSpPr/>
            <p:nvPr/>
          </p:nvSpPr>
          <p:spPr>
            <a:xfrm>
              <a:off x="3372550" y="2391550"/>
              <a:ext cx="825" cy="8725"/>
            </a:xfrm>
            <a:custGeom>
              <a:avLst/>
              <a:gdLst/>
              <a:ahLst/>
              <a:cxnLst/>
              <a:rect l="l" t="t" r="r" b="b"/>
              <a:pathLst>
                <a:path w="33" h="349" extrusionOk="0">
                  <a:moveTo>
                    <a:pt x="1" y="0"/>
                  </a:moveTo>
                  <a:lnTo>
                    <a:pt x="1" y="349"/>
                  </a:lnTo>
                  <a:lnTo>
                    <a:pt x="33" y="349"/>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6"/>
            <p:cNvSpPr/>
            <p:nvPr/>
          </p:nvSpPr>
          <p:spPr>
            <a:xfrm>
              <a:off x="337335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6"/>
            <p:cNvSpPr/>
            <p:nvPr/>
          </p:nvSpPr>
          <p:spPr>
            <a:xfrm>
              <a:off x="3373350" y="2391550"/>
              <a:ext cx="25" cy="8725"/>
            </a:xfrm>
            <a:custGeom>
              <a:avLst/>
              <a:gdLst/>
              <a:ahLst/>
              <a:cxnLst/>
              <a:rect l="l" t="t" r="r" b="b"/>
              <a:pathLst>
                <a:path w="1" h="349" extrusionOk="0">
                  <a:moveTo>
                    <a:pt x="1" y="0"/>
                  </a:moveTo>
                  <a:lnTo>
                    <a:pt x="1" y="0"/>
                  </a:lnTo>
                  <a:lnTo>
                    <a:pt x="1" y="349"/>
                  </a:lnTo>
                  <a:lnTo>
                    <a:pt x="1"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6"/>
            <p:cNvSpPr/>
            <p:nvPr/>
          </p:nvSpPr>
          <p:spPr>
            <a:xfrm>
              <a:off x="337335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6"/>
            <p:cNvSpPr/>
            <p:nvPr/>
          </p:nvSpPr>
          <p:spPr>
            <a:xfrm>
              <a:off x="3373350" y="2391550"/>
              <a:ext cx="825" cy="8725"/>
            </a:xfrm>
            <a:custGeom>
              <a:avLst/>
              <a:gdLst/>
              <a:ahLst/>
              <a:cxnLst/>
              <a:rect l="l" t="t" r="r" b="b"/>
              <a:pathLst>
                <a:path w="33" h="349" extrusionOk="0">
                  <a:moveTo>
                    <a:pt x="1" y="0"/>
                  </a:moveTo>
                  <a:lnTo>
                    <a:pt x="1" y="349"/>
                  </a:lnTo>
                  <a:lnTo>
                    <a:pt x="32" y="349"/>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6"/>
            <p:cNvSpPr/>
            <p:nvPr/>
          </p:nvSpPr>
          <p:spPr>
            <a:xfrm>
              <a:off x="3374150" y="2391550"/>
              <a:ext cx="25" cy="8725"/>
            </a:xfrm>
            <a:custGeom>
              <a:avLst/>
              <a:gdLst/>
              <a:ahLst/>
              <a:cxnLst/>
              <a:rect l="l" t="t" r="r" b="b"/>
              <a:pathLst>
                <a:path w="1" h="349" extrusionOk="0">
                  <a:moveTo>
                    <a:pt x="0" y="0"/>
                  </a:moveTo>
                  <a:lnTo>
                    <a:pt x="0" y="0"/>
                  </a:lnTo>
                  <a:lnTo>
                    <a:pt x="0" y="349"/>
                  </a:lnTo>
                  <a:lnTo>
                    <a:pt x="0" y="349"/>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6"/>
            <p:cNvSpPr/>
            <p:nvPr/>
          </p:nvSpPr>
          <p:spPr>
            <a:xfrm>
              <a:off x="330210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6"/>
            <p:cNvSpPr/>
            <p:nvPr/>
          </p:nvSpPr>
          <p:spPr>
            <a:xfrm>
              <a:off x="33028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6"/>
            <p:cNvSpPr/>
            <p:nvPr/>
          </p:nvSpPr>
          <p:spPr>
            <a:xfrm>
              <a:off x="3302875"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6"/>
            <p:cNvSpPr/>
            <p:nvPr/>
          </p:nvSpPr>
          <p:spPr>
            <a:xfrm>
              <a:off x="33036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6"/>
            <p:cNvSpPr/>
            <p:nvPr/>
          </p:nvSpPr>
          <p:spPr>
            <a:xfrm>
              <a:off x="330367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6"/>
            <p:cNvSpPr/>
            <p:nvPr/>
          </p:nvSpPr>
          <p:spPr>
            <a:xfrm>
              <a:off x="330447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6"/>
            <p:cNvSpPr/>
            <p:nvPr/>
          </p:nvSpPr>
          <p:spPr>
            <a:xfrm>
              <a:off x="33052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6"/>
            <p:cNvSpPr/>
            <p:nvPr/>
          </p:nvSpPr>
          <p:spPr>
            <a:xfrm>
              <a:off x="33052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6"/>
            <p:cNvSpPr/>
            <p:nvPr/>
          </p:nvSpPr>
          <p:spPr>
            <a:xfrm>
              <a:off x="330525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6"/>
            <p:cNvSpPr/>
            <p:nvPr/>
          </p:nvSpPr>
          <p:spPr>
            <a:xfrm>
              <a:off x="330525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6"/>
            <p:cNvSpPr/>
            <p:nvPr/>
          </p:nvSpPr>
          <p:spPr>
            <a:xfrm>
              <a:off x="33060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6"/>
            <p:cNvSpPr/>
            <p:nvPr/>
          </p:nvSpPr>
          <p:spPr>
            <a:xfrm>
              <a:off x="330605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6"/>
            <p:cNvSpPr/>
            <p:nvPr/>
          </p:nvSpPr>
          <p:spPr>
            <a:xfrm>
              <a:off x="330605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6"/>
            <p:cNvSpPr/>
            <p:nvPr/>
          </p:nvSpPr>
          <p:spPr>
            <a:xfrm>
              <a:off x="33068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6"/>
            <p:cNvSpPr/>
            <p:nvPr/>
          </p:nvSpPr>
          <p:spPr>
            <a:xfrm>
              <a:off x="330685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6"/>
            <p:cNvSpPr/>
            <p:nvPr/>
          </p:nvSpPr>
          <p:spPr>
            <a:xfrm>
              <a:off x="3306850"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6"/>
            <p:cNvSpPr/>
            <p:nvPr/>
          </p:nvSpPr>
          <p:spPr>
            <a:xfrm>
              <a:off x="33076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6"/>
            <p:cNvSpPr/>
            <p:nvPr/>
          </p:nvSpPr>
          <p:spPr>
            <a:xfrm>
              <a:off x="330842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6"/>
            <p:cNvSpPr/>
            <p:nvPr/>
          </p:nvSpPr>
          <p:spPr>
            <a:xfrm>
              <a:off x="3308425"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6"/>
            <p:cNvSpPr/>
            <p:nvPr/>
          </p:nvSpPr>
          <p:spPr>
            <a:xfrm>
              <a:off x="3309225"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6"/>
            <p:cNvSpPr/>
            <p:nvPr/>
          </p:nvSpPr>
          <p:spPr>
            <a:xfrm>
              <a:off x="3309225" y="23646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6"/>
            <p:cNvSpPr/>
            <p:nvPr/>
          </p:nvSpPr>
          <p:spPr>
            <a:xfrm>
              <a:off x="33100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6"/>
            <p:cNvSpPr/>
            <p:nvPr/>
          </p:nvSpPr>
          <p:spPr>
            <a:xfrm>
              <a:off x="33100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6"/>
            <p:cNvSpPr/>
            <p:nvPr/>
          </p:nvSpPr>
          <p:spPr>
            <a:xfrm>
              <a:off x="3310000" y="23646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6"/>
            <p:cNvSpPr/>
            <p:nvPr/>
          </p:nvSpPr>
          <p:spPr>
            <a:xfrm>
              <a:off x="33108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6"/>
            <p:cNvSpPr/>
            <p:nvPr/>
          </p:nvSpPr>
          <p:spPr>
            <a:xfrm>
              <a:off x="3310800"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6"/>
            <p:cNvSpPr/>
            <p:nvPr/>
          </p:nvSpPr>
          <p:spPr>
            <a:xfrm>
              <a:off x="3310800" y="23646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6"/>
            <p:cNvSpPr/>
            <p:nvPr/>
          </p:nvSpPr>
          <p:spPr>
            <a:xfrm>
              <a:off x="3311600" y="23646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6"/>
            <p:cNvSpPr/>
            <p:nvPr/>
          </p:nvSpPr>
          <p:spPr>
            <a:xfrm>
              <a:off x="3312375" y="23646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6"/>
            <p:cNvSpPr/>
            <p:nvPr/>
          </p:nvSpPr>
          <p:spPr>
            <a:xfrm>
              <a:off x="3276750"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6"/>
            <p:cNvSpPr/>
            <p:nvPr/>
          </p:nvSpPr>
          <p:spPr>
            <a:xfrm>
              <a:off x="32775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6"/>
            <p:cNvSpPr/>
            <p:nvPr/>
          </p:nvSpPr>
          <p:spPr>
            <a:xfrm>
              <a:off x="32775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6"/>
            <p:cNvSpPr/>
            <p:nvPr/>
          </p:nvSpPr>
          <p:spPr>
            <a:xfrm>
              <a:off x="3277550"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
            <p:cNvSpPr/>
            <p:nvPr/>
          </p:nvSpPr>
          <p:spPr>
            <a:xfrm>
              <a:off x="327835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6"/>
            <p:cNvSpPr/>
            <p:nvPr/>
          </p:nvSpPr>
          <p:spPr>
            <a:xfrm>
              <a:off x="327835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6"/>
            <p:cNvSpPr/>
            <p:nvPr/>
          </p:nvSpPr>
          <p:spPr>
            <a:xfrm>
              <a:off x="32791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6"/>
            <p:cNvSpPr/>
            <p:nvPr/>
          </p:nvSpPr>
          <p:spPr>
            <a:xfrm>
              <a:off x="32791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6"/>
            <p:cNvSpPr/>
            <p:nvPr/>
          </p:nvSpPr>
          <p:spPr>
            <a:xfrm>
              <a:off x="3279125"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
            <p:cNvSpPr/>
            <p:nvPr/>
          </p:nvSpPr>
          <p:spPr>
            <a:xfrm>
              <a:off x="32799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6"/>
            <p:cNvSpPr/>
            <p:nvPr/>
          </p:nvSpPr>
          <p:spPr>
            <a:xfrm>
              <a:off x="327992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6"/>
            <p:cNvSpPr/>
            <p:nvPr/>
          </p:nvSpPr>
          <p:spPr>
            <a:xfrm>
              <a:off x="327992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6"/>
            <p:cNvSpPr/>
            <p:nvPr/>
          </p:nvSpPr>
          <p:spPr>
            <a:xfrm>
              <a:off x="3279925" y="2302875"/>
              <a:ext cx="825" cy="9525"/>
            </a:xfrm>
            <a:custGeom>
              <a:avLst/>
              <a:gdLst/>
              <a:ahLst/>
              <a:cxnLst/>
              <a:rect l="l" t="t" r="r" b="b"/>
              <a:pathLst>
                <a:path w="33" h="381" extrusionOk="0">
                  <a:moveTo>
                    <a:pt x="1" y="0"/>
                  </a:moveTo>
                  <a:lnTo>
                    <a:pt x="1"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6"/>
            <p:cNvSpPr/>
            <p:nvPr/>
          </p:nvSpPr>
          <p:spPr>
            <a:xfrm>
              <a:off x="32807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6"/>
            <p:cNvSpPr/>
            <p:nvPr/>
          </p:nvSpPr>
          <p:spPr>
            <a:xfrm>
              <a:off x="328072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6"/>
            <p:cNvSpPr/>
            <p:nvPr/>
          </p:nvSpPr>
          <p:spPr>
            <a:xfrm>
              <a:off x="328072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
            <p:cNvSpPr/>
            <p:nvPr/>
          </p:nvSpPr>
          <p:spPr>
            <a:xfrm>
              <a:off x="32815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6"/>
            <p:cNvSpPr/>
            <p:nvPr/>
          </p:nvSpPr>
          <p:spPr>
            <a:xfrm>
              <a:off x="32815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6"/>
            <p:cNvSpPr/>
            <p:nvPr/>
          </p:nvSpPr>
          <p:spPr>
            <a:xfrm>
              <a:off x="3281500" y="2302875"/>
              <a:ext cx="825" cy="9525"/>
            </a:xfrm>
            <a:custGeom>
              <a:avLst/>
              <a:gdLst/>
              <a:ahLst/>
              <a:cxnLst/>
              <a:rect l="l" t="t" r="r" b="b"/>
              <a:pathLst>
                <a:path w="33" h="381" extrusionOk="0">
                  <a:moveTo>
                    <a:pt x="1" y="0"/>
                  </a:moveTo>
                  <a:lnTo>
                    <a:pt x="1" y="380"/>
                  </a:lnTo>
                  <a:lnTo>
                    <a:pt x="33" y="380"/>
                  </a:lnTo>
                  <a:lnTo>
                    <a:pt x="33"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6"/>
            <p:cNvSpPr/>
            <p:nvPr/>
          </p:nvSpPr>
          <p:spPr>
            <a:xfrm>
              <a:off x="328230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6"/>
            <p:cNvSpPr/>
            <p:nvPr/>
          </p:nvSpPr>
          <p:spPr>
            <a:xfrm>
              <a:off x="3283100"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6"/>
            <p:cNvSpPr/>
            <p:nvPr/>
          </p:nvSpPr>
          <p:spPr>
            <a:xfrm>
              <a:off x="3283100"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6"/>
            <p:cNvSpPr/>
            <p:nvPr/>
          </p:nvSpPr>
          <p:spPr>
            <a:xfrm>
              <a:off x="32838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6"/>
            <p:cNvSpPr/>
            <p:nvPr/>
          </p:nvSpPr>
          <p:spPr>
            <a:xfrm>
              <a:off x="3284675"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6"/>
            <p:cNvSpPr/>
            <p:nvPr/>
          </p:nvSpPr>
          <p:spPr>
            <a:xfrm>
              <a:off x="3285475" y="2302875"/>
              <a:ext cx="25" cy="9525"/>
            </a:xfrm>
            <a:custGeom>
              <a:avLst/>
              <a:gdLst/>
              <a:ahLst/>
              <a:cxnLst/>
              <a:rect l="l" t="t" r="r" b="b"/>
              <a:pathLst>
                <a:path w="1" h="381" extrusionOk="0">
                  <a:moveTo>
                    <a:pt x="0" y="0"/>
                  </a:moveTo>
                  <a:lnTo>
                    <a:pt x="0" y="0"/>
                  </a:lnTo>
                  <a:lnTo>
                    <a:pt x="0" y="380"/>
                  </a:lnTo>
                  <a:lnTo>
                    <a:pt x="0"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6"/>
            <p:cNvSpPr/>
            <p:nvPr/>
          </p:nvSpPr>
          <p:spPr>
            <a:xfrm>
              <a:off x="3285475" y="2302875"/>
              <a:ext cx="800" cy="9525"/>
            </a:xfrm>
            <a:custGeom>
              <a:avLst/>
              <a:gdLst/>
              <a:ahLst/>
              <a:cxnLst/>
              <a:rect l="l" t="t" r="r" b="b"/>
              <a:pathLst>
                <a:path w="32" h="381" extrusionOk="0">
                  <a:moveTo>
                    <a:pt x="0" y="0"/>
                  </a:moveTo>
                  <a:lnTo>
                    <a:pt x="0" y="380"/>
                  </a:lnTo>
                  <a:lnTo>
                    <a:pt x="32" y="380"/>
                  </a:lnTo>
                  <a:lnTo>
                    <a:pt x="3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6"/>
            <p:cNvSpPr/>
            <p:nvPr/>
          </p:nvSpPr>
          <p:spPr>
            <a:xfrm>
              <a:off x="3286250" y="2302875"/>
              <a:ext cx="25" cy="9525"/>
            </a:xfrm>
            <a:custGeom>
              <a:avLst/>
              <a:gdLst/>
              <a:ahLst/>
              <a:cxnLst/>
              <a:rect l="l" t="t" r="r" b="b"/>
              <a:pathLst>
                <a:path w="1" h="381" extrusionOk="0">
                  <a:moveTo>
                    <a:pt x="1" y="0"/>
                  </a:moveTo>
                  <a:lnTo>
                    <a:pt x="1" y="0"/>
                  </a:lnTo>
                  <a:lnTo>
                    <a:pt x="1" y="380"/>
                  </a:lnTo>
                  <a:lnTo>
                    <a:pt x="1" y="38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6"/>
            <p:cNvSpPr/>
            <p:nvPr/>
          </p:nvSpPr>
          <p:spPr>
            <a:xfrm>
              <a:off x="330210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6"/>
            <p:cNvSpPr/>
            <p:nvPr/>
          </p:nvSpPr>
          <p:spPr>
            <a:xfrm>
              <a:off x="33028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6"/>
            <p:cNvSpPr/>
            <p:nvPr/>
          </p:nvSpPr>
          <p:spPr>
            <a:xfrm>
              <a:off x="3302875"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6"/>
            <p:cNvSpPr/>
            <p:nvPr/>
          </p:nvSpPr>
          <p:spPr>
            <a:xfrm>
              <a:off x="33036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6"/>
            <p:cNvSpPr/>
            <p:nvPr/>
          </p:nvSpPr>
          <p:spPr>
            <a:xfrm>
              <a:off x="330367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6"/>
            <p:cNvSpPr/>
            <p:nvPr/>
          </p:nvSpPr>
          <p:spPr>
            <a:xfrm>
              <a:off x="330447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6"/>
            <p:cNvSpPr/>
            <p:nvPr/>
          </p:nvSpPr>
          <p:spPr>
            <a:xfrm>
              <a:off x="33052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6"/>
            <p:cNvSpPr/>
            <p:nvPr/>
          </p:nvSpPr>
          <p:spPr>
            <a:xfrm>
              <a:off x="33052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6"/>
            <p:cNvSpPr/>
            <p:nvPr/>
          </p:nvSpPr>
          <p:spPr>
            <a:xfrm>
              <a:off x="330525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6"/>
            <p:cNvSpPr/>
            <p:nvPr/>
          </p:nvSpPr>
          <p:spPr>
            <a:xfrm>
              <a:off x="330525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6"/>
            <p:cNvSpPr/>
            <p:nvPr/>
          </p:nvSpPr>
          <p:spPr>
            <a:xfrm>
              <a:off x="33060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6"/>
            <p:cNvSpPr/>
            <p:nvPr/>
          </p:nvSpPr>
          <p:spPr>
            <a:xfrm>
              <a:off x="330605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6"/>
            <p:cNvSpPr/>
            <p:nvPr/>
          </p:nvSpPr>
          <p:spPr>
            <a:xfrm>
              <a:off x="330605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6"/>
            <p:cNvSpPr/>
            <p:nvPr/>
          </p:nvSpPr>
          <p:spPr>
            <a:xfrm>
              <a:off x="33068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6"/>
            <p:cNvSpPr/>
            <p:nvPr/>
          </p:nvSpPr>
          <p:spPr>
            <a:xfrm>
              <a:off x="330685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6"/>
            <p:cNvSpPr/>
            <p:nvPr/>
          </p:nvSpPr>
          <p:spPr>
            <a:xfrm>
              <a:off x="3306850"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6"/>
            <p:cNvSpPr/>
            <p:nvPr/>
          </p:nvSpPr>
          <p:spPr>
            <a:xfrm>
              <a:off x="33076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6"/>
            <p:cNvSpPr/>
            <p:nvPr/>
          </p:nvSpPr>
          <p:spPr>
            <a:xfrm>
              <a:off x="330842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6"/>
            <p:cNvSpPr/>
            <p:nvPr/>
          </p:nvSpPr>
          <p:spPr>
            <a:xfrm>
              <a:off x="3308425"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6"/>
            <p:cNvSpPr/>
            <p:nvPr/>
          </p:nvSpPr>
          <p:spPr>
            <a:xfrm>
              <a:off x="3309225"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6"/>
            <p:cNvSpPr/>
            <p:nvPr/>
          </p:nvSpPr>
          <p:spPr>
            <a:xfrm>
              <a:off x="3309225" y="2240325"/>
              <a:ext cx="800" cy="10325"/>
            </a:xfrm>
            <a:custGeom>
              <a:avLst/>
              <a:gdLst/>
              <a:ahLst/>
              <a:cxnLst/>
              <a:rect l="l" t="t" r="r" b="b"/>
              <a:pathLst>
                <a:path w="32" h="413" extrusionOk="0">
                  <a:moveTo>
                    <a:pt x="0" y="1"/>
                  </a:moveTo>
                  <a:lnTo>
                    <a:pt x="0"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6"/>
            <p:cNvSpPr/>
            <p:nvPr/>
          </p:nvSpPr>
          <p:spPr>
            <a:xfrm>
              <a:off x="33100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6"/>
            <p:cNvSpPr/>
            <p:nvPr/>
          </p:nvSpPr>
          <p:spPr>
            <a:xfrm>
              <a:off x="33100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6"/>
            <p:cNvSpPr/>
            <p:nvPr/>
          </p:nvSpPr>
          <p:spPr>
            <a:xfrm>
              <a:off x="3310000" y="2240325"/>
              <a:ext cx="825" cy="10325"/>
            </a:xfrm>
            <a:custGeom>
              <a:avLst/>
              <a:gdLst/>
              <a:ahLst/>
              <a:cxnLst/>
              <a:rect l="l" t="t" r="r" b="b"/>
              <a:pathLst>
                <a:path w="33" h="413" extrusionOk="0">
                  <a:moveTo>
                    <a:pt x="1" y="1"/>
                  </a:moveTo>
                  <a:lnTo>
                    <a:pt x="1" y="412"/>
                  </a:lnTo>
                  <a:lnTo>
                    <a:pt x="33" y="412"/>
                  </a:lnTo>
                  <a:lnTo>
                    <a:pt x="3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6"/>
            <p:cNvSpPr/>
            <p:nvPr/>
          </p:nvSpPr>
          <p:spPr>
            <a:xfrm>
              <a:off x="33108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6"/>
            <p:cNvSpPr/>
            <p:nvPr/>
          </p:nvSpPr>
          <p:spPr>
            <a:xfrm>
              <a:off x="3310800"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6"/>
            <p:cNvSpPr/>
            <p:nvPr/>
          </p:nvSpPr>
          <p:spPr>
            <a:xfrm>
              <a:off x="3310800" y="2240325"/>
              <a:ext cx="825" cy="10325"/>
            </a:xfrm>
            <a:custGeom>
              <a:avLst/>
              <a:gdLst/>
              <a:ahLst/>
              <a:cxnLst/>
              <a:rect l="l" t="t" r="r" b="b"/>
              <a:pathLst>
                <a:path w="33" h="413" extrusionOk="0">
                  <a:moveTo>
                    <a:pt x="1" y="1"/>
                  </a:moveTo>
                  <a:lnTo>
                    <a:pt x="1" y="412"/>
                  </a:lnTo>
                  <a:lnTo>
                    <a:pt x="32" y="412"/>
                  </a:lnTo>
                  <a:lnTo>
                    <a:pt x="3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6"/>
            <p:cNvSpPr/>
            <p:nvPr/>
          </p:nvSpPr>
          <p:spPr>
            <a:xfrm>
              <a:off x="3311600" y="2240325"/>
              <a:ext cx="25" cy="10325"/>
            </a:xfrm>
            <a:custGeom>
              <a:avLst/>
              <a:gdLst/>
              <a:ahLst/>
              <a:cxnLst/>
              <a:rect l="l" t="t" r="r" b="b"/>
              <a:pathLst>
                <a:path w="1" h="413" extrusionOk="0">
                  <a:moveTo>
                    <a:pt x="0" y="1"/>
                  </a:moveTo>
                  <a:lnTo>
                    <a:pt x="0" y="1"/>
                  </a:lnTo>
                  <a:lnTo>
                    <a:pt x="0" y="412"/>
                  </a:lnTo>
                  <a:lnTo>
                    <a:pt x="0"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6"/>
            <p:cNvSpPr/>
            <p:nvPr/>
          </p:nvSpPr>
          <p:spPr>
            <a:xfrm>
              <a:off x="3312375" y="2240325"/>
              <a:ext cx="25" cy="10325"/>
            </a:xfrm>
            <a:custGeom>
              <a:avLst/>
              <a:gdLst/>
              <a:ahLst/>
              <a:cxnLst/>
              <a:rect l="l" t="t" r="r" b="b"/>
              <a:pathLst>
                <a:path w="1" h="413" extrusionOk="0">
                  <a:moveTo>
                    <a:pt x="1" y="1"/>
                  </a:moveTo>
                  <a:lnTo>
                    <a:pt x="1" y="1"/>
                  </a:lnTo>
                  <a:lnTo>
                    <a:pt x="1" y="412"/>
                  </a:lnTo>
                  <a:lnTo>
                    <a:pt x="1" y="412"/>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6"/>
            <p:cNvSpPr/>
            <p:nvPr/>
          </p:nvSpPr>
          <p:spPr>
            <a:xfrm>
              <a:off x="3256975" y="2195200"/>
              <a:ext cx="224875" cy="224875"/>
            </a:xfrm>
            <a:custGeom>
              <a:avLst/>
              <a:gdLst/>
              <a:ahLst/>
              <a:cxnLst/>
              <a:rect l="l" t="t" r="r" b="b"/>
              <a:pathLst>
                <a:path w="8995" h="8995" fill="none" extrusionOk="0">
                  <a:moveTo>
                    <a:pt x="4814" y="8994"/>
                  </a:moveTo>
                  <a:lnTo>
                    <a:pt x="4212" y="8994"/>
                  </a:lnTo>
                  <a:cubicBezTo>
                    <a:pt x="3959" y="8994"/>
                    <a:pt x="3769" y="8804"/>
                    <a:pt x="3769" y="8551"/>
                  </a:cubicBezTo>
                  <a:lnTo>
                    <a:pt x="3769" y="7759"/>
                  </a:lnTo>
                  <a:cubicBezTo>
                    <a:pt x="3389" y="7696"/>
                    <a:pt x="3040" y="7538"/>
                    <a:pt x="2724" y="7348"/>
                  </a:cubicBezTo>
                  <a:lnTo>
                    <a:pt x="2154" y="7886"/>
                  </a:lnTo>
                  <a:cubicBezTo>
                    <a:pt x="1995" y="8076"/>
                    <a:pt x="1710" y="8076"/>
                    <a:pt x="1520" y="7886"/>
                  </a:cubicBezTo>
                  <a:lnTo>
                    <a:pt x="1109" y="7474"/>
                  </a:lnTo>
                  <a:cubicBezTo>
                    <a:pt x="950" y="7316"/>
                    <a:pt x="950" y="7031"/>
                    <a:pt x="1109" y="6841"/>
                  </a:cubicBezTo>
                  <a:lnTo>
                    <a:pt x="1679" y="6303"/>
                  </a:lnTo>
                  <a:cubicBezTo>
                    <a:pt x="1489" y="5986"/>
                    <a:pt x="1330" y="5606"/>
                    <a:pt x="1235" y="5226"/>
                  </a:cubicBezTo>
                  <a:lnTo>
                    <a:pt x="444" y="5226"/>
                  </a:lnTo>
                  <a:cubicBezTo>
                    <a:pt x="190" y="5226"/>
                    <a:pt x="0" y="5036"/>
                    <a:pt x="0" y="4782"/>
                  </a:cubicBezTo>
                  <a:lnTo>
                    <a:pt x="0" y="4212"/>
                  </a:lnTo>
                  <a:cubicBezTo>
                    <a:pt x="0" y="3959"/>
                    <a:pt x="190" y="3769"/>
                    <a:pt x="444" y="3769"/>
                  </a:cubicBezTo>
                  <a:lnTo>
                    <a:pt x="1235" y="3769"/>
                  </a:lnTo>
                  <a:cubicBezTo>
                    <a:pt x="1330" y="3389"/>
                    <a:pt x="1457" y="3041"/>
                    <a:pt x="1679" y="2724"/>
                  </a:cubicBezTo>
                  <a:lnTo>
                    <a:pt x="1109" y="2154"/>
                  </a:lnTo>
                  <a:cubicBezTo>
                    <a:pt x="950" y="1996"/>
                    <a:pt x="950" y="1711"/>
                    <a:pt x="1109" y="1521"/>
                  </a:cubicBezTo>
                  <a:lnTo>
                    <a:pt x="1520" y="1109"/>
                  </a:lnTo>
                  <a:cubicBezTo>
                    <a:pt x="1710" y="951"/>
                    <a:pt x="1995" y="951"/>
                    <a:pt x="2154" y="1109"/>
                  </a:cubicBezTo>
                  <a:lnTo>
                    <a:pt x="2724" y="1679"/>
                  </a:lnTo>
                  <a:cubicBezTo>
                    <a:pt x="3040" y="1457"/>
                    <a:pt x="3389" y="1331"/>
                    <a:pt x="3769" y="1236"/>
                  </a:cubicBezTo>
                  <a:lnTo>
                    <a:pt x="3769" y="444"/>
                  </a:lnTo>
                  <a:cubicBezTo>
                    <a:pt x="3769" y="190"/>
                    <a:pt x="3959" y="0"/>
                    <a:pt x="4212" y="0"/>
                  </a:cubicBezTo>
                  <a:lnTo>
                    <a:pt x="4814" y="0"/>
                  </a:lnTo>
                  <a:cubicBezTo>
                    <a:pt x="5036" y="0"/>
                    <a:pt x="5257" y="190"/>
                    <a:pt x="5257" y="444"/>
                  </a:cubicBezTo>
                  <a:lnTo>
                    <a:pt x="5257" y="1236"/>
                  </a:lnTo>
                  <a:cubicBezTo>
                    <a:pt x="5606" y="1331"/>
                    <a:pt x="5986" y="1457"/>
                    <a:pt x="6302" y="1679"/>
                  </a:cubicBezTo>
                  <a:lnTo>
                    <a:pt x="6872" y="1109"/>
                  </a:lnTo>
                  <a:cubicBezTo>
                    <a:pt x="7031" y="951"/>
                    <a:pt x="7316" y="951"/>
                    <a:pt x="7474" y="1109"/>
                  </a:cubicBezTo>
                  <a:lnTo>
                    <a:pt x="7886" y="1521"/>
                  </a:lnTo>
                  <a:cubicBezTo>
                    <a:pt x="8076" y="1711"/>
                    <a:pt x="8076" y="1996"/>
                    <a:pt x="7886" y="2154"/>
                  </a:cubicBezTo>
                  <a:lnTo>
                    <a:pt x="7347" y="2724"/>
                  </a:lnTo>
                  <a:cubicBezTo>
                    <a:pt x="7537" y="3041"/>
                    <a:pt x="7696" y="3389"/>
                    <a:pt x="7759" y="3769"/>
                  </a:cubicBezTo>
                  <a:lnTo>
                    <a:pt x="8551" y="3769"/>
                  </a:lnTo>
                  <a:cubicBezTo>
                    <a:pt x="8804" y="3769"/>
                    <a:pt x="8994" y="3959"/>
                    <a:pt x="8994" y="4212"/>
                  </a:cubicBezTo>
                  <a:lnTo>
                    <a:pt x="8994" y="4782"/>
                  </a:lnTo>
                  <a:cubicBezTo>
                    <a:pt x="8994" y="5036"/>
                    <a:pt x="8804" y="5226"/>
                    <a:pt x="8551" y="5226"/>
                  </a:cubicBezTo>
                  <a:lnTo>
                    <a:pt x="7759" y="5226"/>
                  </a:lnTo>
                  <a:cubicBezTo>
                    <a:pt x="7696" y="5606"/>
                    <a:pt x="7537" y="5954"/>
                    <a:pt x="7347" y="6303"/>
                  </a:cubicBezTo>
                  <a:lnTo>
                    <a:pt x="7886" y="6841"/>
                  </a:lnTo>
                  <a:cubicBezTo>
                    <a:pt x="8076" y="7031"/>
                    <a:pt x="8076" y="7316"/>
                    <a:pt x="7886" y="7474"/>
                  </a:cubicBezTo>
                  <a:lnTo>
                    <a:pt x="7474" y="7886"/>
                  </a:lnTo>
                  <a:cubicBezTo>
                    <a:pt x="7316" y="8076"/>
                    <a:pt x="7031" y="8076"/>
                    <a:pt x="6872" y="7886"/>
                  </a:cubicBezTo>
                  <a:lnTo>
                    <a:pt x="6302" y="7348"/>
                  </a:lnTo>
                  <a:cubicBezTo>
                    <a:pt x="5986" y="7538"/>
                    <a:pt x="5606" y="7696"/>
                    <a:pt x="5257" y="7759"/>
                  </a:cubicBezTo>
                  <a:lnTo>
                    <a:pt x="5257" y="8551"/>
                  </a:lnTo>
                  <a:cubicBezTo>
                    <a:pt x="5226" y="8804"/>
                    <a:pt x="5036" y="8994"/>
                    <a:pt x="4814" y="8994"/>
                  </a:cubicBezTo>
                  <a:close/>
                  <a:moveTo>
                    <a:pt x="2692" y="6904"/>
                  </a:moveTo>
                  <a:lnTo>
                    <a:pt x="2787" y="6999"/>
                  </a:lnTo>
                  <a:cubicBezTo>
                    <a:pt x="3135" y="7253"/>
                    <a:pt x="3547" y="7411"/>
                    <a:pt x="3959" y="7474"/>
                  </a:cubicBezTo>
                  <a:lnTo>
                    <a:pt x="4085" y="7506"/>
                  </a:lnTo>
                  <a:lnTo>
                    <a:pt x="4085" y="8551"/>
                  </a:lnTo>
                  <a:cubicBezTo>
                    <a:pt x="4085" y="8614"/>
                    <a:pt x="4149" y="8678"/>
                    <a:pt x="4212" y="8678"/>
                  </a:cubicBezTo>
                  <a:lnTo>
                    <a:pt x="4814" y="8678"/>
                  </a:lnTo>
                  <a:cubicBezTo>
                    <a:pt x="4877" y="8678"/>
                    <a:pt x="4941" y="8614"/>
                    <a:pt x="4941" y="8551"/>
                  </a:cubicBezTo>
                  <a:lnTo>
                    <a:pt x="4941" y="7506"/>
                  </a:lnTo>
                  <a:lnTo>
                    <a:pt x="5067" y="7474"/>
                  </a:lnTo>
                  <a:cubicBezTo>
                    <a:pt x="5479" y="7411"/>
                    <a:pt x="5891" y="7221"/>
                    <a:pt x="6239" y="6999"/>
                  </a:cubicBezTo>
                  <a:lnTo>
                    <a:pt x="6334" y="6904"/>
                  </a:lnTo>
                  <a:lnTo>
                    <a:pt x="7094" y="7664"/>
                  </a:lnTo>
                  <a:cubicBezTo>
                    <a:pt x="7126" y="7728"/>
                    <a:pt x="7221" y="7728"/>
                    <a:pt x="7252" y="7664"/>
                  </a:cubicBezTo>
                  <a:lnTo>
                    <a:pt x="7664" y="7253"/>
                  </a:lnTo>
                  <a:cubicBezTo>
                    <a:pt x="7727" y="7221"/>
                    <a:pt x="7727" y="7126"/>
                    <a:pt x="7664" y="7094"/>
                  </a:cubicBezTo>
                  <a:lnTo>
                    <a:pt x="6936" y="6334"/>
                  </a:lnTo>
                  <a:lnTo>
                    <a:pt x="6999" y="6239"/>
                  </a:lnTo>
                  <a:cubicBezTo>
                    <a:pt x="7252" y="5859"/>
                    <a:pt x="7411" y="5479"/>
                    <a:pt x="7474" y="5036"/>
                  </a:cubicBezTo>
                  <a:lnTo>
                    <a:pt x="7506" y="4909"/>
                  </a:lnTo>
                  <a:lnTo>
                    <a:pt x="8551" y="4909"/>
                  </a:lnTo>
                  <a:cubicBezTo>
                    <a:pt x="8646" y="4909"/>
                    <a:pt x="8677" y="4877"/>
                    <a:pt x="8677" y="4782"/>
                  </a:cubicBezTo>
                  <a:lnTo>
                    <a:pt x="8677" y="4212"/>
                  </a:lnTo>
                  <a:cubicBezTo>
                    <a:pt x="8677" y="4149"/>
                    <a:pt x="8646" y="4086"/>
                    <a:pt x="8551" y="4086"/>
                  </a:cubicBezTo>
                  <a:lnTo>
                    <a:pt x="7506" y="4086"/>
                  </a:lnTo>
                  <a:lnTo>
                    <a:pt x="7474" y="3959"/>
                  </a:lnTo>
                  <a:cubicBezTo>
                    <a:pt x="7411" y="3547"/>
                    <a:pt x="7252" y="3136"/>
                    <a:pt x="6999" y="2787"/>
                  </a:cubicBezTo>
                  <a:lnTo>
                    <a:pt x="6936" y="2661"/>
                  </a:lnTo>
                  <a:lnTo>
                    <a:pt x="7664" y="1932"/>
                  </a:lnTo>
                  <a:cubicBezTo>
                    <a:pt x="7727" y="1869"/>
                    <a:pt x="7727" y="1806"/>
                    <a:pt x="7664" y="1742"/>
                  </a:cubicBezTo>
                  <a:lnTo>
                    <a:pt x="7252" y="1331"/>
                  </a:lnTo>
                  <a:cubicBezTo>
                    <a:pt x="7221" y="1299"/>
                    <a:pt x="7126" y="1299"/>
                    <a:pt x="7094" y="1331"/>
                  </a:cubicBezTo>
                  <a:lnTo>
                    <a:pt x="6334" y="2091"/>
                  </a:lnTo>
                  <a:lnTo>
                    <a:pt x="6239" y="2027"/>
                  </a:lnTo>
                  <a:cubicBezTo>
                    <a:pt x="5859" y="1774"/>
                    <a:pt x="5479" y="1616"/>
                    <a:pt x="5036" y="1521"/>
                  </a:cubicBezTo>
                  <a:lnTo>
                    <a:pt x="4909" y="1489"/>
                  </a:lnTo>
                  <a:lnTo>
                    <a:pt x="4909" y="444"/>
                  </a:lnTo>
                  <a:cubicBezTo>
                    <a:pt x="4909" y="381"/>
                    <a:pt x="4877" y="317"/>
                    <a:pt x="4782" y="317"/>
                  </a:cubicBezTo>
                  <a:lnTo>
                    <a:pt x="4212" y="317"/>
                  </a:lnTo>
                  <a:cubicBezTo>
                    <a:pt x="4149" y="317"/>
                    <a:pt x="4085" y="381"/>
                    <a:pt x="4085" y="444"/>
                  </a:cubicBezTo>
                  <a:lnTo>
                    <a:pt x="4085" y="1489"/>
                  </a:lnTo>
                  <a:lnTo>
                    <a:pt x="3959" y="1521"/>
                  </a:lnTo>
                  <a:cubicBezTo>
                    <a:pt x="3547" y="1616"/>
                    <a:pt x="3135" y="1774"/>
                    <a:pt x="2787" y="2027"/>
                  </a:cubicBezTo>
                  <a:lnTo>
                    <a:pt x="2660" y="2091"/>
                  </a:lnTo>
                  <a:lnTo>
                    <a:pt x="1932" y="1331"/>
                  </a:lnTo>
                  <a:cubicBezTo>
                    <a:pt x="1869" y="1299"/>
                    <a:pt x="1805" y="1299"/>
                    <a:pt x="1742" y="1331"/>
                  </a:cubicBezTo>
                  <a:lnTo>
                    <a:pt x="1330" y="1742"/>
                  </a:lnTo>
                  <a:cubicBezTo>
                    <a:pt x="1299" y="1806"/>
                    <a:pt x="1299" y="1869"/>
                    <a:pt x="1330" y="1932"/>
                  </a:cubicBezTo>
                  <a:lnTo>
                    <a:pt x="2090" y="2661"/>
                  </a:lnTo>
                  <a:lnTo>
                    <a:pt x="2027" y="2787"/>
                  </a:lnTo>
                  <a:cubicBezTo>
                    <a:pt x="1774" y="3136"/>
                    <a:pt x="1615" y="3547"/>
                    <a:pt x="1520" y="3959"/>
                  </a:cubicBezTo>
                  <a:lnTo>
                    <a:pt x="1520" y="4086"/>
                  </a:lnTo>
                  <a:lnTo>
                    <a:pt x="444" y="4086"/>
                  </a:lnTo>
                  <a:cubicBezTo>
                    <a:pt x="380" y="4086"/>
                    <a:pt x="317" y="4149"/>
                    <a:pt x="317" y="4212"/>
                  </a:cubicBezTo>
                  <a:lnTo>
                    <a:pt x="317" y="4782"/>
                  </a:lnTo>
                  <a:cubicBezTo>
                    <a:pt x="317" y="4846"/>
                    <a:pt x="380" y="4909"/>
                    <a:pt x="444" y="4909"/>
                  </a:cubicBezTo>
                  <a:lnTo>
                    <a:pt x="1520" y="4909"/>
                  </a:lnTo>
                  <a:lnTo>
                    <a:pt x="1520" y="5036"/>
                  </a:lnTo>
                  <a:cubicBezTo>
                    <a:pt x="1615" y="5479"/>
                    <a:pt x="1774" y="5859"/>
                    <a:pt x="2027" y="6239"/>
                  </a:cubicBezTo>
                  <a:lnTo>
                    <a:pt x="2090" y="6334"/>
                  </a:lnTo>
                  <a:lnTo>
                    <a:pt x="1330" y="7094"/>
                  </a:lnTo>
                  <a:cubicBezTo>
                    <a:pt x="1299" y="7126"/>
                    <a:pt x="1299" y="7221"/>
                    <a:pt x="1330" y="7253"/>
                  </a:cubicBezTo>
                  <a:lnTo>
                    <a:pt x="1742" y="7664"/>
                  </a:lnTo>
                  <a:cubicBezTo>
                    <a:pt x="1805" y="7728"/>
                    <a:pt x="1869" y="7728"/>
                    <a:pt x="1932" y="7664"/>
                  </a:cubicBezTo>
                  <a:close/>
                  <a:moveTo>
                    <a:pt x="4497" y="6651"/>
                  </a:moveTo>
                  <a:cubicBezTo>
                    <a:pt x="3325" y="6651"/>
                    <a:pt x="2375" y="5669"/>
                    <a:pt x="2375" y="4497"/>
                  </a:cubicBezTo>
                  <a:cubicBezTo>
                    <a:pt x="2375" y="3326"/>
                    <a:pt x="3325" y="2376"/>
                    <a:pt x="4497" y="2376"/>
                  </a:cubicBezTo>
                  <a:cubicBezTo>
                    <a:pt x="5701" y="2376"/>
                    <a:pt x="6651" y="3326"/>
                    <a:pt x="6651" y="4497"/>
                  </a:cubicBezTo>
                  <a:cubicBezTo>
                    <a:pt x="6651" y="5669"/>
                    <a:pt x="5701" y="6651"/>
                    <a:pt x="4497" y="6651"/>
                  </a:cubicBezTo>
                  <a:close/>
                  <a:moveTo>
                    <a:pt x="4497" y="2692"/>
                  </a:moveTo>
                  <a:cubicBezTo>
                    <a:pt x="3515" y="2692"/>
                    <a:pt x="2692" y="3516"/>
                    <a:pt x="2692" y="4497"/>
                  </a:cubicBezTo>
                  <a:cubicBezTo>
                    <a:pt x="2692" y="5511"/>
                    <a:pt x="3515" y="6334"/>
                    <a:pt x="4497" y="6334"/>
                  </a:cubicBezTo>
                  <a:cubicBezTo>
                    <a:pt x="5511" y="6334"/>
                    <a:pt x="6334" y="5511"/>
                    <a:pt x="6334" y="4497"/>
                  </a:cubicBezTo>
                  <a:cubicBezTo>
                    <a:pt x="6334" y="3516"/>
                    <a:pt x="5511" y="2692"/>
                    <a:pt x="4497" y="2692"/>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6"/>
            <p:cNvSpPr/>
            <p:nvPr/>
          </p:nvSpPr>
          <p:spPr>
            <a:xfrm>
              <a:off x="3365425" y="2215000"/>
              <a:ext cx="25" cy="9525"/>
            </a:xfrm>
            <a:custGeom>
              <a:avLst/>
              <a:gdLst/>
              <a:ahLst/>
              <a:cxnLst/>
              <a:rect l="l" t="t" r="r" b="b"/>
              <a:pathLst>
                <a:path w="1" h="381" fill="none" extrusionOk="0">
                  <a:moveTo>
                    <a:pt x="1" y="0"/>
                  </a:move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6"/>
            <p:cNvSpPr/>
            <p:nvPr/>
          </p:nvSpPr>
          <p:spPr>
            <a:xfrm>
              <a:off x="336542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6"/>
            <p:cNvSpPr/>
            <p:nvPr/>
          </p:nvSpPr>
          <p:spPr>
            <a:xfrm>
              <a:off x="336542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6"/>
            <p:cNvSpPr/>
            <p:nvPr/>
          </p:nvSpPr>
          <p:spPr>
            <a:xfrm>
              <a:off x="336542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6"/>
            <p:cNvSpPr/>
            <p:nvPr/>
          </p:nvSpPr>
          <p:spPr>
            <a:xfrm>
              <a:off x="33662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6"/>
            <p:cNvSpPr/>
            <p:nvPr/>
          </p:nvSpPr>
          <p:spPr>
            <a:xfrm>
              <a:off x="33662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6"/>
            <p:cNvSpPr/>
            <p:nvPr/>
          </p:nvSpPr>
          <p:spPr>
            <a:xfrm>
              <a:off x="33662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6"/>
            <p:cNvSpPr/>
            <p:nvPr/>
          </p:nvSpPr>
          <p:spPr>
            <a:xfrm>
              <a:off x="3366225" y="2215000"/>
              <a:ext cx="825" cy="9525"/>
            </a:xfrm>
            <a:custGeom>
              <a:avLst/>
              <a:gdLst/>
              <a:ahLst/>
              <a:cxnLst/>
              <a:rect l="l" t="t" r="r" b="b"/>
              <a:pathLst>
                <a:path w="33"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6"/>
            <p:cNvSpPr/>
            <p:nvPr/>
          </p:nvSpPr>
          <p:spPr>
            <a:xfrm>
              <a:off x="33670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6"/>
            <p:cNvSpPr/>
            <p:nvPr/>
          </p:nvSpPr>
          <p:spPr>
            <a:xfrm>
              <a:off x="33670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6"/>
            <p:cNvSpPr/>
            <p:nvPr/>
          </p:nvSpPr>
          <p:spPr>
            <a:xfrm>
              <a:off x="336702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6"/>
            <p:cNvSpPr/>
            <p:nvPr/>
          </p:nvSpPr>
          <p:spPr>
            <a:xfrm>
              <a:off x="336780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6"/>
            <p:cNvSpPr/>
            <p:nvPr/>
          </p:nvSpPr>
          <p:spPr>
            <a:xfrm>
              <a:off x="336780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6"/>
            <p:cNvSpPr/>
            <p:nvPr/>
          </p:nvSpPr>
          <p:spPr>
            <a:xfrm>
              <a:off x="336780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6"/>
            <p:cNvSpPr/>
            <p:nvPr/>
          </p:nvSpPr>
          <p:spPr>
            <a:xfrm>
              <a:off x="3367800" y="2215000"/>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6"/>
            <p:cNvSpPr/>
            <p:nvPr/>
          </p:nvSpPr>
          <p:spPr>
            <a:xfrm>
              <a:off x="336860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6"/>
            <p:cNvSpPr/>
            <p:nvPr/>
          </p:nvSpPr>
          <p:spPr>
            <a:xfrm>
              <a:off x="336860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6"/>
            <p:cNvSpPr/>
            <p:nvPr/>
          </p:nvSpPr>
          <p:spPr>
            <a:xfrm>
              <a:off x="3368600" y="2215000"/>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6"/>
            <p:cNvSpPr/>
            <p:nvPr/>
          </p:nvSpPr>
          <p:spPr>
            <a:xfrm>
              <a:off x="3369400"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6"/>
            <p:cNvSpPr/>
            <p:nvPr/>
          </p:nvSpPr>
          <p:spPr>
            <a:xfrm>
              <a:off x="3369400"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6"/>
            <p:cNvSpPr/>
            <p:nvPr/>
          </p:nvSpPr>
          <p:spPr>
            <a:xfrm>
              <a:off x="3369400" y="2215000"/>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6"/>
            <p:cNvSpPr/>
            <p:nvPr/>
          </p:nvSpPr>
          <p:spPr>
            <a:xfrm>
              <a:off x="33701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6"/>
            <p:cNvSpPr/>
            <p:nvPr/>
          </p:nvSpPr>
          <p:spPr>
            <a:xfrm>
              <a:off x="33701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6"/>
            <p:cNvSpPr/>
            <p:nvPr/>
          </p:nvSpPr>
          <p:spPr>
            <a:xfrm>
              <a:off x="33701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6"/>
            <p:cNvSpPr/>
            <p:nvPr/>
          </p:nvSpPr>
          <p:spPr>
            <a:xfrm>
              <a:off x="3370175" y="2215000"/>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6"/>
            <p:cNvSpPr/>
            <p:nvPr/>
          </p:nvSpPr>
          <p:spPr>
            <a:xfrm>
              <a:off x="33709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6"/>
            <p:cNvSpPr/>
            <p:nvPr/>
          </p:nvSpPr>
          <p:spPr>
            <a:xfrm>
              <a:off x="33709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6"/>
            <p:cNvSpPr/>
            <p:nvPr/>
          </p:nvSpPr>
          <p:spPr>
            <a:xfrm>
              <a:off x="3370975"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6"/>
            <p:cNvSpPr/>
            <p:nvPr/>
          </p:nvSpPr>
          <p:spPr>
            <a:xfrm>
              <a:off x="337177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6"/>
            <p:cNvSpPr/>
            <p:nvPr/>
          </p:nvSpPr>
          <p:spPr>
            <a:xfrm>
              <a:off x="337177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6"/>
            <p:cNvSpPr/>
            <p:nvPr/>
          </p:nvSpPr>
          <p:spPr>
            <a:xfrm>
              <a:off x="3371775"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6"/>
            <p:cNvSpPr/>
            <p:nvPr/>
          </p:nvSpPr>
          <p:spPr>
            <a:xfrm>
              <a:off x="3371775" y="2215000"/>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6"/>
            <p:cNvSpPr/>
            <p:nvPr/>
          </p:nvSpPr>
          <p:spPr>
            <a:xfrm>
              <a:off x="337255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6"/>
            <p:cNvSpPr/>
            <p:nvPr/>
          </p:nvSpPr>
          <p:spPr>
            <a:xfrm>
              <a:off x="337255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6"/>
            <p:cNvSpPr/>
            <p:nvPr/>
          </p:nvSpPr>
          <p:spPr>
            <a:xfrm>
              <a:off x="3372550" y="2215000"/>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6"/>
            <p:cNvSpPr/>
            <p:nvPr/>
          </p:nvSpPr>
          <p:spPr>
            <a:xfrm>
              <a:off x="337335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6"/>
            <p:cNvSpPr/>
            <p:nvPr/>
          </p:nvSpPr>
          <p:spPr>
            <a:xfrm>
              <a:off x="3373350" y="2215000"/>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6"/>
            <p:cNvSpPr/>
            <p:nvPr/>
          </p:nvSpPr>
          <p:spPr>
            <a:xfrm>
              <a:off x="3373350" y="2215000"/>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6"/>
            <p:cNvSpPr/>
            <p:nvPr/>
          </p:nvSpPr>
          <p:spPr>
            <a:xfrm>
              <a:off x="3373350" y="2215000"/>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6"/>
            <p:cNvSpPr/>
            <p:nvPr/>
          </p:nvSpPr>
          <p:spPr>
            <a:xfrm>
              <a:off x="3374150" y="2215000"/>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6"/>
            <p:cNvSpPr/>
            <p:nvPr/>
          </p:nvSpPr>
          <p:spPr>
            <a:xfrm>
              <a:off x="3374150" y="2215000"/>
              <a:ext cx="25" cy="9525"/>
            </a:xfrm>
            <a:custGeom>
              <a:avLst/>
              <a:gdLst/>
              <a:ahLst/>
              <a:cxnLst/>
              <a:rect l="l" t="t" r="r" b="b"/>
              <a:pathLst>
                <a:path w="1" h="381" fill="none" extrusionOk="0">
                  <a:moveTo>
                    <a:pt x="0" y="380"/>
                  </a:moveTo>
                  <a:lnTo>
                    <a:pt x="0" y="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6"/>
            <p:cNvSpPr/>
            <p:nvPr/>
          </p:nvSpPr>
          <p:spPr>
            <a:xfrm>
              <a:off x="3427200" y="2240325"/>
              <a:ext cx="0" cy="10325"/>
            </a:xfrm>
            <a:custGeom>
              <a:avLst/>
              <a:gdLst/>
              <a:ahLst/>
              <a:cxnLst/>
              <a:rect l="l" t="t" r="r" b="b"/>
              <a:pathLst>
                <a:path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6"/>
            <p:cNvSpPr/>
            <p:nvPr/>
          </p:nvSpPr>
          <p:spPr>
            <a:xfrm>
              <a:off x="3427200"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6"/>
            <p:cNvSpPr/>
            <p:nvPr/>
          </p:nvSpPr>
          <p:spPr>
            <a:xfrm>
              <a:off x="3427200"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6"/>
            <p:cNvSpPr/>
            <p:nvPr/>
          </p:nvSpPr>
          <p:spPr>
            <a:xfrm>
              <a:off x="34279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6"/>
            <p:cNvSpPr/>
            <p:nvPr/>
          </p:nvSpPr>
          <p:spPr>
            <a:xfrm>
              <a:off x="34279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6"/>
            <p:cNvSpPr/>
            <p:nvPr/>
          </p:nvSpPr>
          <p:spPr>
            <a:xfrm>
              <a:off x="3427975"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6"/>
            <p:cNvSpPr/>
            <p:nvPr/>
          </p:nvSpPr>
          <p:spPr>
            <a:xfrm>
              <a:off x="34287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6"/>
            <p:cNvSpPr/>
            <p:nvPr/>
          </p:nvSpPr>
          <p:spPr>
            <a:xfrm>
              <a:off x="34287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6"/>
            <p:cNvSpPr/>
            <p:nvPr/>
          </p:nvSpPr>
          <p:spPr>
            <a:xfrm>
              <a:off x="3428775" y="22403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6"/>
            <p:cNvSpPr/>
            <p:nvPr/>
          </p:nvSpPr>
          <p:spPr>
            <a:xfrm>
              <a:off x="34295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6"/>
            <p:cNvSpPr/>
            <p:nvPr/>
          </p:nvSpPr>
          <p:spPr>
            <a:xfrm>
              <a:off x="34295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6"/>
            <p:cNvSpPr/>
            <p:nvPr/>
          </p:nvSpPr>
          <p:spPr>
            <a:xfrm>
              <a:off x="34295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6"/>
            <p:cNvSpPr/>
            <p:nvPr/>
          </p:nvSpPr>
          <p:spPr>
            <a:xfrm>
              <a:off x="3429575"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6"/>
            <p:cNvSpPr/>
            <p:nvPr/>
          </p:nvSpPr>
          <p:spPr>
            <a:xfrm>
              <a:off x="34303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6"/>
            <p:cNvSpPr/>
            <p:nvPr/>
          </p:nvSpPr>
          <p:spPr>
            <a:xfrm>
              <a:off x="34303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6"/>
            <p:cNvSpPr/>
            <p:nvPr/>
          </p:nvSpPr>
          <p:spPr>
            <a:xfrm>
              <a:off x="3430350"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6"/>
            <p:cNvSpPr/>
            <p:nvPr/>
          </p:nvSpPr>
          <p:spPr>
            <a:xfrm>
              <a:off x="34311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6"/>
            <p:cNvSpPr/>
            <p:nvPr/>
          </p:nvSpPr>
          <p:spPr>
            <a:xfrm>
              <a:off x="34311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6"/>
            <p:cNvSpPr/>
            <p:nvPr/>
          </p:nvSpPr>
          <p:spPr>
            <a:xfrm>
              <a:off x="3431150" y="22403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6"/>
            <p:cNvSpPr/>
            <p:nvPr/>
          </p:nvSpPr>
          <p:spPr>
            <a:xfrm>
              <a:off x="3431150" y="22403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6"/>
            <p:cNvSpPr/>
            <p:nvPr/>
          </p:nvSpPr>
          <p:spPr>
            <a:xfrm>
              <a:off x="34319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6"/>
            <p:cNvSpPr/>
            <p:nvPr/>
          </p:nvSpPr>
          <p:spPr>
            <a:xfrm>
              <a:off x="34319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6"/>
            <p:cNvSpPr/>
            <p:nvPr/>
          </p:nvSpPr>
          <p:spPr>
            <a:xfrm>
              <a:off x="3431950"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6"/>
            <p:cNvSpPr/>
            <p:nvPr/>
          </p:nvSpPr>
          <p:spPr>
            <a:xfrm>
              <a:off x="34327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6"/>
            <p:cNvSpPr/>
            <p:nvPr/>
          </p:nvSpPr>
          <p:spPr>
            <a:xfrm>
              <a:off x="34327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6"/>
            <p:cNvSpPr/>
            <p:nvPr/>
          </p:nvSpPr>
          <p:spPr>
            <a:xfrm>
              <a:off x="3432725"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6"/>
            <p:cNvSpPr/>
            <p:nvPr/>
          </p:nvSpPr>
          <p:spPr>
            <a:xfrm>
              <a:off x="34335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6"/>
            <p:cNvSpPr/>
            <p:nvPr/>
          </p:nvSpPr>
          <p:spPr>
            <a:xfrm>
              <a:off x="34335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6"/>
            <p:cNvSpPr/>
            <p:nvPr/>
          </p:nvSpPr>
          <p:spPr>
            <a:xfrm>
              <a:off x="34335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6"/>
            <p:cNvSpPr/>
            <p:nvPr/>
          </p:nvSpPr>
          <p:spPr>
            <a:xfrm>
              <a:off x="34343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6"/>
            <p:cNvSpPr/>
            <p:nvPr/>
          </p:nvSpPr>
          <p:spPr>
            <a:xfrm>
              <a:off x="34343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6"/>
            <p:cNvSpPr/>
            <p:nvPr/>
          </p:nvSpPr>
          <p:spPr>
            <a:xfrm>
              <a:off x="34343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6"/>
            <p:cNvSpPr/>
            <p:nvPr/>
          </p:nvSpPr>
          <p:spPr>
            <a:xfrm>
              <a:off x="3434325"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6"/>
            <p:cNvSpPr/>
            <p:nvPr/>
          </p:nvSpPr>
          <p:spPr>
            <a:xfrm>
              <a:off x="34351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6"/>
            <p:cNvSpPr/>
            <p:nvPr/>
          </p:nvSpPr>
          <p:spPr>
            <a:xfrm>
              <a:off x="34351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6"/>
            <p:cNvSpPr/>
            <p:nvPr/>
          </p:nvSpPr>
          <p:spPr>
            <a:xfrm>
              <a:off x="34351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6"/>
            <p:cNvSpPr/>
            <p:nvPr/>
          </p:nvSpPr>
          <p:spPr>
            <a:xfrm>
              <a:off x="34359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6"/>
            <p:cNvSpPr/>
            <p:nvPr/>
          </p:nvSpPr>
          <p:spPr>
            <a:xfrm>
              <a:off x="34359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6"/>
            <p:cNvSpPr/>
            <p:nvPr/>
          </p:nvSpPr>
          <p:spPr>
            <a:xfrm>
              <a:off x="34359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6"/>
            <p:cNvSpPr/>
            <p:nvPr/>
          </p:nvSpPr>
          <p:spPr>
            <a:xfrm>
              <a:off x="34367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6"/>
            <p:cNvSpPr/>
            <p:nvPr/>
          </p:nvSpPr>
          <p:spPr>
            <a:xfrm>
              <a:off x="34367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6"/>
            <p:cNvSpPr/>
            <p:nvPr/>
          </p:nvSpPr>
          <p:spPr>
            <a:xfrm>
              <a:off x="3453325" y="2303675"/>
              <a:ext cx="25" cy="8725"/>
            </a:xfrm>
            <a:custGeom>
              <a:avLst/>
              <a:gdLst/>
              <a:ahLst/>
              <a:cxnLst/>
              <a:rect l="l" t="t" r="r" b="b"/>
              <a:pathLst>
                <a:path w="1" h="349" fill="none" extrusionOk="0">
                  <a:moveTo>
                    <a:pt x="0" y="0"/>
                  </a:moveTo>
                  <a:lnTo>
                    <a:pt x="0" y="348"/>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6"/>
            <p:cNvSpPr/>
            <p:nvPr/>
          </p:nvSpPr>
          <p:spPr>
            <a:xfrm>
              <a:off x="34533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6"/>
            <p:cNvSpPr/>
            <p:nvPr/>
          </p:nvSpPr>
          <p:spPr>
            <a:xfrm>
              <a:off x="34533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6"/>
            <p:cNvSpPr/>
            <p:nvPr/>
          </p:nvSpPr>
          <p:spPr>
            <a:xfrm>
              <a:off x="3453325"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6"/>
            <p:cNvSpPr/>
            <p:nvPr/>
          </p:nvSpPr>
          <p:spPr>
            <a:xfrm>
              <a:off x="34541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6"/>
            <p:cNvSpPr/>
            <p:nvPr/>
          </p:nvSpPr>
          <p:spPr>
            <a:xfrm>
              <a:off x="34541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6"/>
            <p:cNvSpPr/>
            <p:nvPr/>
          </p:nvSpPr>
          <p:spPr>
            <a:xfrm>
              <a:off x="3454100"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6"/>
            <p:cNvSpPr/>
            <p:nvPr/>
          </p:nvSpPr>
          <p:spPr>
            <a:xfrm>
              <a:off x="34549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6"/>
            <p:cNvSpPr/>
            <p:nvPr/>
          </p:nvSpPr>
          <p:spPr>
            <a:xfrm>
              <a:off x="34549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6"/>
            <p:cNvSpPr/>
            <p:nvPr/>
          </p:nvSpPr>
          <p:spPr>
            <a:xfrm>
              <a:off x="34549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6"/>
            <p:cNvSpPr/>
            <p:nvPr/>
          </p:nvSpPr>
          <p:spPr>
            <a:xfrm>
              <a:off x="3454900" y="2302875"/>
              <a:ext cx="825" cy="9525"/>
            </a:xfrm>
            <a:custGeom>
              <a:avLst/>
              <a:gdLst/>
              <a:ahLst/>
              <a:cxnLst/>
              <a:rect l="l" t="t" r="r" b="b"/>
              <a:pathLst>
                <a:path w="33"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6"/>
            <p:cNvSpPr/>
            <p:nvPr/>
          </p:nvSpPr>
          <p:spPr>
            <a:xfrm>
              <a:off x="34557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6"/>
            <p:cNvSpPr/>
            <p:nvPr/>
          </p:nvSpPr>
          <p:spPr>
            <a:xfrm>
              <a:off x="34557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6"/>
            <p:cNvSpPr/>
            <p:nvPr/>
          </p:nvSpPr>
          <p:spPr>
            <a:xfrm>
              <a:off x="3455700"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6"/>
            <p:cNvSpPr/>
            <p:nvPr/>
          </p:nvSpPr>
          <p:spPr>
            <a:xfrm>
              <a:off x="34564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6"/>
            <p:cNvSpPr/>
            <p:nvPr/>
          </p:nvSpPr>
          <p:spPr>
            <a:xfrm>
              <a:off x="34564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6"/>
            <p:cNvSpPr/>
            <p:nvPr/>
          </p:nvSpPr>
          <p:spPr>
            <a:xfrm>
              <a:off x="3456475"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6"/>
            <p:cNvSpPr/>
            <p:nvPr/>
          </p:nvSpPr>
          <p:spPr>
            <a:xfrm>
              <a:off x="3456475"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6"/>
            <p:cNvSpPr/>
            <p:nvPr/>
          </p:nvSpPr>
          <p:spPr>
            <a:xfrm>
              <a:off x="34572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6"/>
            <p:cNvSpPr/>
            <p:nvPr/>
          </p:nvSpPr>
          <p:spPr>
            <a:xfrm>
              <a:off x="34572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6"/>
            <p:cNvSpPr/>
            <p:nvPr/>
          </p:nvSpPr>
          <p:spPr>
            <a:xfrm>
              <a:off x="3457275" y="2302875"/>
              <a:ext cx="825" cy="9525"/>
            </a:xfrm>
            <a:custGeom>
              <a:avLst/>
              <a:gdLst/>
              <a:ahLst/>
              <a:cxnLst/>
              <a:rect l="l" t="t" r="r" b="b"/>
              <a:pathLst>
                <a:path w="33"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6"/>
            <p:cNvSpPr/>
            <p:nvPr/>
          </p:nvSpPr>
          <p:spPr>
            <a:xfrm>
              <a:off x="34580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6"/>
            <p:cNvSpPr/>
            <p:nvPr/>
          </p:nvSpPr>
          <p:spPr>
            <a:xfrm>
              <a:off x="34580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6"/>
            <p:cNvSpPr/>
            <p:nvPr/>
          </p:nvSpPr>
          <p:spPr>
            <a:xfrm>
              <a:off x="3458075"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6"/>
            <p:cNvSpPr/>
            <p:nvPr/>
          </p:nvSpPr>
          <p:spPr>
            <a:xfrm>
              <a:off x="34588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6"/>
            <p:cNvSpPr/>
            <p:nvPr/>
          </p:nvSpPr>
          <p:spPr>
            <a:xfrm>
              <a:off x="34588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6"/>
            <p:cNvSpPr/>
            <p:nvPr/>
          </p:nvSpPr>
          <p:spPr>
            <a:xfrm>
              <a:off x="34588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6"/>
            <p:cNvSpPr/>
            <p:nvPr/>
          </p:nvSpPr>
          <p:spPr>
            <a:xfrm>
              <a:off x="34596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6"/>
            <p:cNvSpPr/>
            <p:nvPr/>
          </p:nvSpPr>
          <p:spPr>
            <a:xfrm>
              <a:off x="34596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6"/>
            <p:cNvSpPr/>
            <p:nvPr/>
          </p:nvSpPr>
          <p:spPr>
            <a:xfrm>
              <a:off x="34596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6"/>
            <p:cNvSpPr/>
            <p:nvPr/>
          </p:nvSpPr>
          <p:spPr>
            <a:xfrm>
              <a:off x="3459650" y="2302875"/>
              <a:ext cx="825" cy="9525"/>
            </a:xfrm>
            <a:custGeom>
              <a:avLst/>
              <a:gdLst/>
              <a:ahLst/>
              <a:cxnLst/>
              <a:rect l="l" t="t" r="r" b="b"/>
              <a:pathLst>
                <a:path w="33"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6"/>
            <p:cNvSpPr/>
            <p:nvPr/>
          </p:nvSpPr>
          <p:spPr>
            <a:xfrm>
              <a:off x="34604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6"/>
            <p:cNvSpPr/>
            <p:nvPr/>
          </p:nvSpPr>
          <p:spPr>
            <a:xfrm>
              <a:off x="34604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6"/>
            <p:cNvSpPr/>
            <p:nvPr/>
          </p:nvSpPr>
          <p:spPr>
            <a:xfrm>
              <a:off x="34604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6"/>
            <p:cNvSpPr/>
            <p:nvPr/>
          </p:nvSpPr>
          <p:spPr>
            <a:xfrm>
              <a:off x="34612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6"/>
            <p:cNvSpPr/>
            <p:nvPr/>
          </p:nvSpPr>
          <p:spPr>
            <a:xfrm>
              <a:off x="34612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6"/>
            <p:cNvSpPr/>
            <p:nvPr/>
          </p:nvSpPr>
          <p:spPr>
            <a:xfrm>
              <a:off x="34612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6"/>
            <p:cNvSpPr/>
            <p:nvPr/>
          </p:nvSpPr>
          <p:spPr>
            <a:xfrm>
              <a:off x="34620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6"/>
            <p:cNvSpPr/>
            <p:nvPr/>
          </p:nvSpPr>
          <p:spPr>
            <a:xfrm>
              <a:off x="34620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6"/>
            <p:cNvSpPr/>
            <p:nvPr/>
          </p:nvSpPr>
          <p:spPr>
            <a:xfrm>
              <a:off x="34620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6"/>
            <p:cNvSpPr/>
            <p:nvPr/>
          </p:nvSpPr>
          <p:spPr>
            <a:xfrm>
              <a:off x="3462025" y="2302875"/>
              <a:ext cx="25" cy="9525"/>
            </a:xfrm>
            <a:custGeom>
              <a:avLst/>
              <a:gdLst/>
              <a:ahLst/>
              <a:cxnLst/>
              <a:rect l="l" t="t" r="r" b="b"/>
              <a:pathLst>
                <a:path w="1" h="381" fill="none" extrusionOk="0">
                  <a:moveTo>
                    <a:pt x="0" y="380"/>
                  </a:moveTo>
                  <a:lnTo>
                    <a:pt x="0" y="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6"/>
            <p:cNvSpPr/>
            <p:nvPr/>
          </p:nvSpPr>
          <p:spPr>
            <a:xfrm>
              <a:off x="3427200" y="2364625"/>
              <a:ext cx="0" cy="10325"/>
            </a:xfrm>
            <a:custGeom>
              <a:avLst/>
              <a:gdLst/>
              <a:ahLst/>
              <a:cxnLst/>
              <a:rect l="l" t="t" r="r" b="b"/>
              <a:pathLst>
                <a:path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6"/>
            <p:cNvSpPr/>
            <p:nvPr/>
          </p:nvSpPr>
          <p:spPr>
            <a:xfrm>
              <a:off x="3427200"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6"/>
            <p:cNvSpPr/>
            <p:nvPr/>
          </p:nvSpPr>
          <p:spPr>
            <a:xfrm>
              <a:off x="3427200"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6"/>
            <p:cNvSpPr/>
            <p:nvPr/>
          </p:nvSpPr>
          <p:spPr>
            <a:xfrm>
              <a:off x="34279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6"/>
            <p:cNvSpPr/>
            <p:nvPr/>
          </p:nvSpPr>
          <p:spPr>
            <a:xfrm>
              <a:off x="34279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6"/>
            <p:cNvSpPr/>
            <p:nvPr/>
          </p:nvSpPr>
          <p:spPr>
            <a:xfrm>
              <a:off x="3427975"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6"/>
            <p:cNvSpPr/>
            <p:nvPr/>
          </p:nvSpPr>
          <p:spPr>
            <a:xfrm>
              <a:off x="34287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6"/>
            <p:cNvSpPr/>
            <p:nvPr/>
          </p:nvSpPr>
          <p:spPr>
            <a:xfrm>
              <a:off x="34287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6"/>
            <p:cNvSpPr/>
            <p:nvPr/>
          </p:nvSpPr>
          <p:spPr>
            <a:xfrm>
              <a:off x="3428775" y="23646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6"/>
            <p:cNvSpPr/>
            <p:nvPr/>
          </p:nvSpPr>
          <p:spPr>
            <a:xfrm>
              <a:off x="34295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6"/>
            <p:cNvSpPr/>
            <p:nvPr/>
          </p:nvSpPr>
          <p:spPr>
            <a:xfrm>
              <a:off x="34295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6"/>
            <p:cNvSpPr/>
            <p:nvPr/>
          </p:nvSpPr>
          <p:spPr>
            <a:xfrm>
              <a:off x="34295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6"/>
            <p:cNvSpPr/>
            <p:nvPr/>
          </p:nvSpPr>
          <p:spPr>
            <a:xfrm>
              <a:off x="3429575"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6"/>
            <p:cNvSpPr/>
            <p:nvPr/>
          </p:nvSpPr>
          <p:spPr>
            <a:xfrm>
              <a:off x="34303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6"/>
            <p:cNvSpPr/>
            <p:nvPr/>
          </p:nvSpPr>
          <p:spPr>
            <a:xfrm>
              <a:off x="34303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6"/>
            <p:cNvSpPr/>
            <p:nvPr/>
          </p:nvSpPr>
          <p:spPr>
            <a:xfrm>
              <a:off x="3430350"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6"/>
            <p:cNvSpPr/>
            <p:nvPr/>
          </p:nvSpPr>
          <p:spPr>
            <a:xfrm>
              <a:off x="34311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6"/>
            <p:cNvSpPr/>
            <p:nvPr/>
          </p:nvSpPr>
          <p:spPr>
            <a:xfrm>
              <a:off x="34311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6"/>
            <p:cNvSpPr/>
            <p:nvPr/>
          </p:nvSpPr>
          <p:spPr>
            <a:xfrm>
              <a:off x="3431150" y="23646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6"/>
            <p:cNvSpPr/>
            <p:nvPr/>
          </p:nvSpPr>
          <p:spPr>
            <a:xfrm>
              <a:off x="3431150" y="2364625"/>
              <a:ext cx="825" cy="10325"/>
            </a:xfrm>
            <a:custGeom>
              <a:avLst/>
              <a:gdLst/>
              <a:ahLst/>
              <a:cxnLst/>
              <a:rect l="l" t="t" r="r" b="b"/>
              <a:pathLst>
                <a:path w="33"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6"/>
            <p:cNvSpPr/>
            <p:nvPr/>
          </p:nvSpPr>
          <p:spPr>
            <a:xfrm>
              <a:off x="34319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6"/>
            <p:cNvSpPr/>
            <p:nvPr/>
          </p:nvSpPr>
          <p:spPr>
            <a:xfrm>
              <a:off x="34319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6"/>
            <p:cNvSpPr/>
            <p:nvPr/>
          </p:nvSpPr>
          <p:spPr>
            <a:xfrm>
              <a:off x="3431950"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6"/>
            <p:cNvSpPr/>
            <p:nvPr/>
          </p:nvSpPr>
          <p:spPr>
            <a:xfrm>
              <a:off x="34327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6"/>
            <p:cNvSpPr/>
            <p:nvPr/>
          </p:nvSpPr>
          <p:spPr>
            <a:xfrm>
              <a:off x="34327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6"/>
            <p:cNvSpPr/>
            <p:nvPr/>
          </p:nvSpPr>
          <p:spPr>
            <a:xfrm>
              <a:off x="3432725"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6"/>
            <p:cNvSpPr/>
            <p:nvPr/>
          </p:nvSpPr>
          <p:spPr>
            <a:xfrm>
              <a:off x="34335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6"/>
            <p:cNvSpPr/>
            <p:nvPr/>
          </p:nvSpPr>
          <p:spPr>
            <a:xfrm>
              <a:off x="34335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6"/>
            <p:cNvSpPr/>
            <p:nvPr/>
          </p:nvSpPr>
          <p:spPr>
            <a:xfrm>
              <a:off x="34335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6"/>
            <p:cNvSpPr/>
            <p:nvPr/>
          </p:nvSpPr>
          <p:spPr>
            <a:xfrm>
              <a:off x="34343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6"/>
            <p:cNvSpPr/>
            <p:nvPr/>
          </p:nvSpPr>
          <p:spPr>
            <a:xfrm>
              <a:off x="34343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6"/>
            <p:cNvSpPr/>
            <p:nvPr/>
          </p:nvSpPr>
          <p:spPr>
            <a:xfrm>
              <a:off x="34343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6"/>
            <p:cNvSpPr/>
            <p:nvPr/>
          </p:nvSpPr>
          <p:spPr>
            <a:xfrm>
              <a:off x="3434325"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6"/>
            <p:cNvSpPr/>
            <p:nvPr/>
          </p:nvSpPr>
          <p:spPr>
            <a:xfrm>
              <a:off x="34351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6"/>
            <p:cNvSpPr/>
            <p:nvPr/>
          </p:nvSpPr>
          <p:spPr>
            <a:xfrm>
              <a:off x="34351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6"/>
            <p:cNvSpPr/>
            <p:nvPr/>
          </p:nvSpPr>
          <p:spPr>
            <a:xfrm>
              <a:off x="34351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6"/>
            <p:cNvSpPr/>
            <p:nvPr/>
          </p:nvSpPr>
          <p:spPr>
            <a:xfrm>
              <a:off x="34359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6"/>
            <p:cNvSpPr/>
            <p:nvPr/>
          </p:nvSpPr>
          <p:spPr>
            <a:xfrm>
              <a:off x="34359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6"/>
            <p:cNvSpPr/>
            <p:nvPr/>
          </p:nvSpPr>
          <p:spPr>
            <a:xfrm>
              <a:off x="34359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6"/>
            <p:cNvSpPr/>
            <p:nvPr/>
          </p:nvSpPr>
          <p:spPr>
            <a:xfrm>
              <a:off x="34367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6"/>
            <p:cNvSpPr/>
            <p:nvPr/>
          </p:nvSpPr>
          <p:spPr>
            <a:xfrm>
              <a:off x="34367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6"/>
            <p:cNvSpPr/>
            <p:nvPr/>
          </p:nvSpPr>
          <p:spPr>
            <a:xfrm>
              <a:off x="3365425" y="2391550"/>
              <a:ext cx="25" cy="8725"/>
            </a:xfrm>
            <a:custGeom>
              <a:avLst/>
              <a:gdLst/>
              <a:ahLst/>
              <a:cxnLst/>
              <a:rect l="l" t="t" r="r" b="b"/>
              <a:pathLst>
                <a:path w="1" h="349" fill="none" extrusionOk="0">
                  <a:moveTo>
                    <a:pt x="1" y="0"/>
                  </a:move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6"/>
            <p:cNvSpPr/>
            <p:nvPr/>
          </p:nvSpPr>
          <p:spPr>
            <a:xfrm>
              <a:off x="336542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6"/>
            <p:cNvSpPr/>
            <p:nvPr/>
          </p:nvSpPr>
          <p:spPr>
            <a:xfrm>
              <a:off x="336542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6"/>
            <p:cNvSpPr/>
            <p:nvPr/>
          </p:nvSpPr>
          <p:spPr>
            <a:xfrm>
              <a:off x="336542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6"/>
            <p:cNvSpPr/>
            <p:nvPr/>
          </p:nvSpPr>
          <p:spPr>
            <a:xfrm>
              <a:off x="33662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6"/>
            <p:cNvSpPr/>
            <p:nvPr/>
          </p:nvSpPr>
          <p:spPr>
            <a:xfrm>
              <a:off x="33662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6"/>
            <p:cNvSpPr/>
            <p:nvPr/>
          </p:nvSpPr>
          <p:spPr>
            <a:xfrm>
              <a:off x="33662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6"/>
            <p:cNvSpPr/>
            <p:nvPr/>
          </p:nvSpPr>
          <p:spPr>
            <a:xfrm>
              <a:off x="3366225" y="2391550"/>
              <a:ext cx="825" cy="8725"/>
            </a:xfrm>
            <a:custGeom>
              <a:avLst/>
              <a:gdLst/>
              <a:ahLst/>
              <a:cxnLst/>
              <a:rect l="l" t="t" r="r" b="b"/>
              <a:pathLst>
                <a:path w="33" h="349" fill="none" extrusionOk="0">
                  <a:moveTo>
                    <a:pt x="0" y="0"/>
                  </a:moveTo>
                  <a:lnTo>
                    <a:pt x="32" y="0"/>
                  </a:lnTo>
                  <a:lnTo>
                    <a:pt x="32"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6"/>
            <p:cNvSpPr/>
            <p:nvPr/>
          </p:nvSpPr>
          <p:spPr>
            <a:xfrm>
              <a:off x="33670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6"/>
            <p:cNvSpPr/>
            <p:nvPr/>
          </p:nvSpPr>
          <p:spPr>
            <a:xfrm>
              <a:off x="33670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6"/>
            <p:cNvSpPr/>
            <p:nvPr/>
          </p:nvSpPr>
          <p:spPr>
            <a:xfrm>
              <a:off x="336702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6"/>
            <p:cNvSpPr/>
            <p:nvPr/>
          </p:nvSpPr>
          <p:spPr>
            <a:xfrm>
              <a:off x="336780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6"/>
            <p:cNvSpPr/>
            <p:nvPr/>
          </p:nvSpPr>
          <p:spPr>
            <a:xfrm>
              <a:off x="336780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6"/>
            <p:cNvSpPr/>
            <p:nvPr/>
          </p:nvSpPr>
          <p:spPr>
            <a:xfrm>
              <a:off x="336780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6"/>
            <p:cNvSpPr/>
            <p:nvPr/>
          </p:nvSpPr>
          <p:spPr>
            <a:xfrm>
              <a:off x="3367800" y="2391550"/>
              <a:ext cx="825" cy="8725"/>
            </a:xfrm>
            <a:custGeom>
              <a:avLst/>
              <a:gdLst/>
              <a:ahLst/>
              <a:cxnLst/>
              <a:rect l="l" t="t" r="r" b="b"/>
              <a:pathLst>
                <a:path w="33" h="349" fill="none" extrusionOk="0">
                  <a:moveTo>
                    <a:pt x="1" y="0"/>
                  </a:moveTo>
                  <a:lnTo>
                    <a:pt x="33" y="0"/>
                  </a:lnTo>
                  <a:lnTo>
                    <a:pt x="33"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6"/>
            <p:cNvSpPr/>
            <p:nvPr/>
          </p:nvSpPr>
          <p:spPr>
            <a:xfrm>
              <a:off x="336860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6"/>
            <p:cNvSpPr/>
            <p:nvPr/>
          </p:nvSpPr>
          <p:spPr>
            <a:xfrm>
              <a:off x="336860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6"/>
            <p:cNvSpPr/>
            <p:nvPr/>
          </p:nvSpPr>
          <p:spPr>
            <a:xfrm>
              <a:off x="3368600" y="2391550"/>
              <a:ext cx="825" cy="8725"/>
            </a:xfrm>
            <a:custGeom>
              <a:avLst/>
              <a:gdLst/>
              <a:ahLst/>
              <a:cxnLst/>
              <a:rect l="l" t="t" r="r" b="b"/>
              <a:pathLst>
                <a:path w="33" h="349" fill="none" extrusionOk="0">
                  <a:moveTo>
                    <a:pt x="1" y="0"/>
                  </a:moveTo>
                  <a:lnTo>
                    <a:pt x="32" y="0"/>
                  </a:lnTo>
                  <a:lnTo>
                    <a:pt x="32"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6"/>
            <p:cNvSpPr/>
            <p:nvPr/>
          </p:nvSpPr>
          <p:spPr>
            <a:xfrm>
              <a:off x="3369400"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6"/>
            <p:cNvSpPr/>
            <p:nvPr/>
          </p:nvSpPr>
          <p:spPr>
            <a:xfrm>
              <a:off x="3369400"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6"/>
            <p:cNvSpPr/>
            <p:nvPr/>
          </p:nvSpPr>
          <p:spPr>
            <a:xfrm>
              <a:off x="3369400" y="2391550"/>
              <a:ext cx="800" cy="8725"/>
            </a:xfrm>
            <a:custGeom>
              <a:avLst/>
              <a:gdLst/>
              <a:ahLst/>
              <a:cxnLst/>
              <a:rect l="l" t="t" r="r" b="b"/>
              <a:pathLst>
                <a:path w="32" h="349" fill="none" extrusionOk="0">
                  <a:moveTo>
                    <a:pt x="0" y="0"/>
                  </a:moveTo>
                  <a:lnTo>
                    <a:pt x="32" y="0"/>
                  </a:lnTo>
                  <a:lnTo>
                    <a:pt x="32"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6"/>
            <p:cNvSpPr/>
            <p:nvPr/>
          </p:nvSpPr>
          <p:spPr>
            <a:xfrm>
              <a:off x="33701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6"/>
            <p:cNvSpPr/>
            <p:nvPr/>
          </p:nvSpPr>
          <p:spPr>
            <a:xfrm>
              <a:off x="33701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6"/>
            <p:cNvSpPr/>
            <p:nvPr/>
          </p:nvSpPr>
          <p:spPr>
            <a:xfrm>
              <a:off x="33701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6"/>
            <p:cNvSpPr/>
            <p:nvPr/>
          </p:nvSpPr>
          <p:spPr>
            <a:xfrm>
              <a:off x="3370175" y="2391550"/>
              <a:ext cx="825" cy="8725"/>
            </a:xfrm>
            <a:custGeom>
              <a:avLst/>
              <a:gdLst/>
              <a:ahLst/>
              <a:cxnLst/>
              <a:rect l="l" t="t" r="r" b="b"/>
              <a:pathLst>
                <a:path w="33" h="349" fill="none" extrusionOk="0">
                  <a:moveTo>
                    <a:pt x="1" y="0"/>
                  </a:moveTo>
                  <a:lnTo>
                    <a:pt x="33" y="0"/>
                  </a:lnTo>
                  <a:lnTo>
                    <a:pt x="33"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6"/>
            <p:cNvSpPr/>
            <p:nvPr/>
          </p:nvSpPr>
          <p:spPr>
            <a:xfrm>
              <a:off x="33709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6"/>
            <p:cNvSpPr/>
            <p:nvPr/>
          </p:nvSpPr>
          <p:spPr>
            <a:xfrm>
              <a:off x="33709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6"/>
            <p:cNvSpPr/>
            <p:nvPr/>
          </p:nvSpPr>
          <p:spPr>
            <a:xfrm>
              <a:off x="3370975"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6"/>
            <p:cNvSpPr/>
            <p:nvPr/>
          </p:nvSpPr>
          <p:spPr>
            <a:xfrm>
              <a:off x="337177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6"/>
            <p:cNvSpPr/>
            <p:nvPr/>
          </p:nvSpPr>
          <p:spPr>
            <a:xfrm>
              <a:off x="337177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6"/>
            <p:cNvSpPr/>
            <p:nvPr/>
          </p:nvSpPr>
          <p:spPr>
            <a:xfrm>
              <a:off x="3371775"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6"/>
            <p:cNvSpPr/>
            <p:nvPr/>
          </p:nvSpPr>
          <p:spPr>
            <a:xfrm>
              <a:off x="3371775" y="2391550"/>
              <a:ext cx="800" cy="8725"/>
            </a:xfrm>
            <a:custGeom>
              <a:avLst/>
              <a:gdLst/>
              <a:ahLst/>
              <a:cxnLst/>
              <a:rect l="l" t="t" r="r" b="b"/>
              <a:pathLst>
                <a:path w="32" h="349" fill="none" extrusionOk="0">
                  <a:moveTo>
                    <a:pt x="0" y="0"/>
                  </a:moveTo>
                  <a:lnTo>
                    <a:pt x="32" y="0"/>
                  </a:lnTo>
                  <a:lnTo>
                    <a:pt x="32"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6"/>
            <p:cNvSpPr/>
            <p:nvPr/>
          </p:nvSpPr>
          <p:spPr>
            <a:xfrm>
              <a:off x="337255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6"/>
            <p:cNvSpPr/>
            <p:nvPr/>
          </p:nvSpPr>
          <p:spPr>
            <a:xfrm>
              <a:off x="337255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6"/>
            <p:cNvSpPr/>
            <p:nvPr/>
          </p:nvSpPr>
          <p:spPr>
            <a:xfrm>
              <a:off x="3372550" y="2391550"/>
              <a:ext cx="825" cy="8725"/>
            </a:xfrm>
            <a:custGeom>
              <a:avLst/>
              <a:gdLst/>
              <a:ahLst/>
              <a:cxnLst/>
              <a:rect l="l" t="t" r="r" b="b"/>
              <a:pathLst>
                <a:path w="33" h="349" fill="none" extrusionOk="0">
                  <a:moveTo>
                    <a:pt x="1" y="0"/>
                  </a:moveTo>
                  <a:lnTo>
                    <a:pt x="33" y="0"/>
                  </a:lnTo>
                  <a:lnTo>
                    <a:pt x="33"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6"/>
            <p:cNvSpPr/>
            <p:nvPr/>
          </p:nvSpPr>
          <p:spPr>
            <a:xfrm>
              <a:off x="337335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6"/>
            <p:cNvSpPr/>
            <p:nvPr/>
          </p:nvSpPr>
          <p:spPr>
            <a:xfrm>
              <a:off x="3373350" y="2391550"/>
              <a:ext cx="25" cy="8725"/>
            </a:xfrm>
            <a:custGeom>
              <a:avLst/>
              <a:gdLst/>
              <a:ahLst/>
              <a:cxnLst/>
              <a:rect l="l" t="t" r="r" b="b"/>
              <a:pathLst>
                <a:path w="1" h="349" fill="none" extrusionOk="0">
                  <a:moveTo>
                    <a:pt x="1" y="0"/>
                  </a:moveTo>
                  <a:lnTo>
                    <a:pt x="1" y="0"/>
                  </a:lnTo>
                  <a:lnTo>
                    <a:pt x="1"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6"/>
            <p:cNvSpPr/>
            <p:nvPr/>
          </p:nvSpPr>
          <p:spPr>
            <a:xfrm>
              <a:off x="3373350" y="2391550"/>
              <a:ext cx="825" cy="8725"/>
            </a:xfrm>
            <a:custGeom>
              <a:avLst/>
              <a:gdLst/>
              <a:ahLst/>
              <a:cxnLst/>
              <a:rect l="l" t="t" r="r" b="b"/>
              <a:pathLst>
                <a:path w="33" h="349" fill="none" extrusionOk="0">
                  <a:moveTo>
                    <a:pt x="1" y="0"/>
                  </a:moveTo>
                  <a:lnTo>
                    <a:pt x="32" y="0"/>
                  </a:lnTo>
                  <a:lnTo>
                    <a:pt x="32"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6"/>
            <p:cNvSpPr/>
            <p:nvPr/>
          </p:nvSpPr>
          <p:spPr>
            <a:xfrm>
              <a:off x="3373350" y="2391550"/>
              <a:ext cx="825" cy="8725"/>
            </a:xfrm>
            <a:custGeom>
              <a:avLst/>
              <a:gdLst/>
              <a:ahLst/>
              <a:cxnLst/>
              <a:rect l="l" t="t" r="r" b="b"/>
              <a:pathLst>
                <a:path w="33" h="349" fill="none" extrusionOk="0">
                  <a:moveTo>
                    <a:pt x="1" y="0"/>
                  </a:moveTo>
                  <a:lnTo>
                    <a:pt x="32" y="0"/>
                  </a:lnTo>
                  <a:lnTo>
                    <a:pt x="32" y="349"/>
                  </a:lnTo>
                  <a:lnTo>
                    <a:pt x="1"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6"/>
            <p:cNvSpPr/>
            <p:nvPr/>
          </p:nvSpPr>
          <p:spPr>
            <a:xfrm>
              <a:off x="3374150" y="2391550"/>
              <a:ext cx="25" cy="8725"/>
            </a:xfrm>
            <a:custGeom>
              <a:avLst/>
              <a:gdLst/>
              <a:ahLst/>
              <a:cxnLst/>
              <a:rect l="l" t="t" r="r" b="b"/>
              <a:pathLst>
                <a:path w="1" h="349" fill="none" extrusionOk="0">
                  <a:moveTo>
                    <a:pt x="0" y="0"/>
                  </a:moveTo>
                  <a:lnTo>
                    <a:pt x="0" y="0"/>
                  </a:lnTo>
                  <a:lnTo>
                    <a:pt x="0" y="349"/>
                  </a:lnTo>
                  <a:lnTo>
                    <a:pt x="0" y="349"/>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6"/>
            <p:cNvSpPr/>
            <p:nvPr/>
          </p:nvSpPr>
          <p:spPr>
            <a:xfrm>
              <a:off x="3374150" y="2391550"/>
              <a:ext cx="25" cy="8725"/>
            </a:xfrm>
            <a:custGeom>
              <a:avLst/>
              <a:gdLst/>
              <a:ahLst/>
              <a:cxnLst/>
              <a:rect l="l" t="t" r="r" b="b"/>
              <a:pathLst>
                <a:path w="1" h="349" fill="none" extrusionOk="0">
                  <a:moveTo>
                    <a:pt x="0" y="349"/>
                  </a:moveTo>
                  <a:lnTo>
                    <a:pt x="0" y="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6"/>
            <p:cNvSpPr/>
            <p:nvPr/>
          </p:nvSpPr>
          <p:spPr>
            <a:xfrm>
              <a:off x="3302100"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6"/>
            <p:cNvSpPr/>
            <p:nvPr/>
          </p:nvSpPr>
          <p:spPr>
            <a:xfrm>
              <a:off x="33028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6"/>
            <p:cNvSpPr/>
            <p:nvPr/>
          </p:nvSpPr>
          <p:spPr>
            <a:xfrm>
              <a:off x="3302875" y="23646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6"/>
            <p:cNvSpPr/>
            <p:nvPr/>
          </p:nvSpPr>
          <p:spPr>
            <a:xfrm>
              <a:off x="33036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6"/>
            <p:cNvSpPr/>
            <p:nvPr/>
          </p:nvSpPr>
          <p:spPr>
            <a:xfrm>
              <a:off x="33036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6"/>
            <p:cNvSpPr/>
            <p:nvPr/>
          </p:nvSpPr>
          <p:spPr>
            <a:xfrm>
              <a:off x="33036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6"/>
            <p:cNvSpPr/>
            <p:nvPr/>
          </p:nvSpPr>
          <p:spPr>
            <a:xfrm>
              <a:off x="3303675"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6"/>
            <p:cNvSpPr/>
            <p:nvPr/>
          </p:nvSpPr>
          <p:spPr>
            <a:xfrm>
              <a:off x="33044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6"/>
            <p:cNvSpPr/>
            <p:nvPr/>
          </p:nvSpPr>
          <p:spPr>
            <a:xfrm>
              <a:off x="33044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6"/>
            <p:cNvSpPr/>
            <p:nvPr/>
          </p:nvSpPr>
          <p:spPr>
            <a:xfrm>
              <a:off x="330447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6"/>
            <p:cNvSpPr/>
            <p:nvPr/>
          </p:nvSpPr>
          <p:spPr>
            <a:xfrm>
              <a:off x="33052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6"/>
            <p:cNvSpPr/>
            <p:nvPr/>
          </p:nvSpPr>
          <p:spPr>
            <a:xfrm>
              <a:off x="33052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6"/>
            <p:cNvSpPr/>
            <p:nvPr/>
          </p:nvSpPr>
          <p:spPr>
            <a:xfrm>
              <a:off x="3305250" y="23646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6"/>
            <p:cNvSpPr/>
            <p:nvPr/>
          </p:nvSpPr>
          <p:spPr>
            <a:xfrm>
              <a:off x="3305250" y="23646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6"/>
            <p:cNvSpPr/>
            <p:nvPr/>
          </p:nvSpPr>
          <p:spPr>
            <a:xfrm>
              <a:off x="33060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6"/>
            <p:cNvSpPr/>
            <p:nvPr/>
          </p:nvSpPr>
          <p:spPr>
            <a:xfrm>
              <a:off x="330605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6"/>
            <p:cNvSpPr/>
            <p:nvPr/>
          </p:nvSpPr>
          <p:spPr>
            <a:xfrm>
              <a:off x="3306050"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6"/>
            <p:cNvSpPr/>
            <p:nvPr/>
          </p:nvSpPr>
          <p:spPr>
            <a:xfrm>
              <a:off x="33068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6"/>
            <p:cNvSpPr/>
            <p:nvPr/>
          </p:nvSpPr>
          <p:spPr>
            <a:xfrm>
              <a:off x="330685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6"/>
            <p:cNvSpPr/>
            <p:nvPr/>
          </p:nvSpPr>
          <p:spPr>
            <a:xfrm>
              <a:off x="3306850"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6"/>
            <p:cNvSpPr/>
            <p:nvPr/>
          </p:nvSpPr>
          <p:spPr>
            <a:xfrm>
              <a:off x="33076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6"/>
            <p:cNvSpPr/>
            <p:nvPr/>
          </p:nvSpPr>
          <p:spPr>
            <a:xfrm>
              <a:off x="33076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6"/>
            <p:cNvSpPr/>
            <p:nvPr/>
          </p:nvSpPr>
          <p:spPr>
            <a:xfrm>
              <a:off x="33076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6"/>
            <p:cNvSpPr/>
            <p:nvPr/>
          </p:nvSpPr>
          <p:spPr>
            <a:xfrm>
              <a:off x="33084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6"/>
            <p:cNvSpPr/>
            <p:nvPr/>
          </p:nvSpPr>
          <p:spPr>
            <a:xfrm>
              <a:off x="33084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6"/>
            <p:cNvSpPr/>
            <p:nvPr/>
          </p:nvSpPr>
          <p:spPr>
            <a:xfrm>
              <a:off x="330842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6"/>
            <p:cNvSpPr/>
            <p:nvPr/>
          </p:nvSpPr>
          <p:spPr>
            <a:xfrm>
              <a:off x="3308425"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6"/>
            <p:cNvSpPr/>
            <p:nvPr/>
          </p:nvSpPr>
          <p:spPr>
            <a:xfrm>
              <a:off x="33092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6"/>
            <p:cNvSpPr/>
            <p:nvPr/>
          </p:nvSpPr>
          <p:spPr>
            <a:xfrm>
              <a:off x="33092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6"/>
            <p:cNvSpPr/>
            <p:nvPr/>
          </p:nvSpPr>
          <p:spPr>
            <a:xfrm>
              <a:off x="3309225"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6"/>
            <p:cNvSpPr/>
            <p:nvPr/>
          </p:nvSpPr>
          <p:spPr>
            <a:xfrm>
              <a:off x="3309225" y="23646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6"/>
            <p:cNvSpPr/>
            <p:nvPr/>
          </p:nvSpPr>
          <p:spPr>
            <a:xfrm>
              <a:off x="33100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6"/>
            <p:cNvSpPr/>
            <p:nvPr/>
          </p:nvSpPr>
          <p:spPr>
            <a:xfrm>
              <a:off x="33100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6"/>
            <p:cNvSpPr/>
            <p:nvPr/>
          </p:nvSpPr>
          <p:spPr>
            <a:xfrm>
              <a:off x="3310000" y="23646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6"/>
            <p:cNvSpPr/>
            <p:nvPr/>
          </p:nvSpPr>
          <p:spPr>
            <a:xfrm>
              <a:off x="33108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6"/>
            <p:cNvSpPr/>
            <p:nvPr/>
          </p:nvSpPr>
          <p:spPr>
            <a:xfrm>
              <a:off x="3310800"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6"/>
            <p:cNvSpPr/>
            <p:nvPr/>
          </p:nvSpPr>
          <p:spPr>
            <a:xfrm>
              <a:off x="3310800" y="23646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6"/>
            <p:cNvSpPr/>
            <p:nvPr/>
          </p:nvSpPr>
          <p:spPr>
            <a:xfrm>
              <a:off x="33116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6"/>
            <p:cNvSpPr/>
            <p:nvPr/>
          </p:nvSpPr>
          <p:spPr>
            <a:xfrm>
              <a:off x="33116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6"/>
            <p:cNvSpPr/>
            <p:nvPr/>
          </p:nvSpPr>
          <p:spPr>
            <a:xfrm>
              <a:off x="3311600" y="23646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6"/>
            <p:cNvSpPr/>
            <p:nvPr/>
          </p:nvSpPr>
          <p:spPr>
            <a:xfrm>
              <a:off x="3312375" y="23646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6"/>
            <p:cNvSpPr/>
            <p:nvPr/>
          </p:nvSpPr>
          <p:spPr>
            <a:xfrm>
              <a:off x="3276750" y="2303675"/>
              <a:ext cx="25" cy="8725"/>
            </a:xfrm>
            <a:custGeom>
              <a:avLst/>
              <a:gdLst/>
              <a:ahLst/>
              <a:cxnLst/>
              <a:rect l="l" t="t" r="r" b="b"/>
              <a:pathLst>
                <a:path w="1" h="349" fill="none" extrusionOk="0">
                  <a:moveTo>
                    <a:pt x="1" y="0"/>
                  </a:moveTo>
                  <a:lnTo>
                    <a:pt x="1" y="348"/>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6"/>
            <p:cNvSpPr/>
            <p:nvPr/>
          </p:nvSpPr>
          <p:spPr>
            <a:xfrm>
              <a:off x="3276750" y="2302875"/>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6"/>
            <p:cNvSpPr/>
            <p:nvPr/>
          </p:nvSpPr>
          <p:spPr>
            <a:xfrm>
              <a:off x="32775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6"/>
            <p:cNvSpPr/>
            <p:nvPr/>
          </p:nvSpPr>
          <p:spPr>
            <a:xfrm>
              <a:off x="32775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6"/>
            <p:cNvSpPr/>
            <p:nvPr/>
          </p:nvSpPr>
          <p:spPr>
            <a:xfrm>
              <a:off x="3277550"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6"/>
            <p:cNvSpPr/>
            <p:nvPr/>
          </p:nvSpPr>
          <p:spPr>
            <a:xfrm>
              <a:off x="32783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6"/>
            <p:cNvSpPr/>
            <p:nvPr/>
          </p:nvSpPr>
          <p:spPr>
            <a:xfrm>
              <a:off x="32783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6"/>
            <p:cNvSpPr/>
            <p:nvPr/>
          </p:nvSpPr>
          <p:spPr>
            <a:xfrm>
              <a:off x="327835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6"/>
            <p:cNvSpPr/>
            <p:nvPr/>
          </p:nvSpPr>
          <p:spPr>
            <a:xfrm>
              <a:off x="3278350"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6"/>
            <p:cNvSpPr/>
            <p:nvPr/>
          </p:nvSpPr>
          <p:spPr>
            <a:xfrm>
              <a:off x="32791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6"/>
            <p:cNvSpPr/>
            <p:nvPr/>
          </p:nvSpPr>
          <p:spPr>
            <a:xfrm>
              <a:off x="32791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6"/>
            <p:cNvSpPr/>
            <p:nvPr/>
          </p:nvSpPr>
          <p:spPr>
            <a:xfrm>
              <a:off x="3279125" y="2302875"/>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6"/>
            <p:cNvSpPr/>
            <p:nvPr/>
          </p:nvSpPr>
          <p:spPr>
            <a:xfrm>
              <a:off x="32799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6"/>
            <p:cNvSpPr/>
            <p:nvPr/>
          </p:nvSpPr>
          <p:spPr>
            <a:xfrm>
              <a:off x="327992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6"/>
            <p:cNvSpPr/>
            <p:nvPr/>
          </p:nvSpPr>
          <p:spPr>
            <a:xfrm>
              <a:off x="3279925"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6"/>
            <p:cNvSpPr/>
            <p:nvPr/>
          </p:nvSpPr>
          <p:spPr>
            <a:xfrm>
              <a:off x="3279925" y="2302875"/>
              <a:ext cx="825" cy="9525"/>
            </a:xfrm>
            <a:custGeom>
              <a:avLst/>
              <a:gdLst/>
              <a:ahLst/>
              <a:cxnLst/>
              <a:rect l="l" t="t" r="r" b="b"/>
              <a:pathLst>
                <a:path w="33" h="381" fill="none" extrusionOk="0">
                  <a:moveTo>
                    <a:pt x="1" y="0"/>
                  </a:moveTo>
                  <a:lnTo>
                    <a:pt x="32" y="0"/>
                  </a:lnTo>
                  <a:lnTo>
                    <a:pt x="32"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6"/>
            <p:cNvSpPr/>
            <p:nvPr/>
          </p:nvSpPr>
          <p:spPr>
            <a:xfrm>
              <a:off x="32807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6"/>
            <p:cNvSpPr/>
            <p:nvPr/>
          </p:nvSpPr>
          <p:spPr>
            <a:xfrm>
              <a:off x="328072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6"/>
            <p:cNvSpPr/>
            <p:nvPr/>
          </p:nvSpPr>
          <p:spPr>
            <a:xfrm>
              <a:off x="3280725"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6"/>
            <p:cNvSpPr/>
            <p:nvPr/>
          </p:nvSpPr>
          <p:spPr>
            <a:xfrm>
              <a:off x="32815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6"/>
            <p:cNvSpPr/>
            <p:nvPr/>
          </p:nvSpPr>
          <p:spPr>
            <a:xfrm>
              <a:off x="32815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6"/>
            <p:cNvSpPr/>
            <p:nvPr/>
          </p:nvSpPr>
          <p:spPr>
            <a:xfrm>
              <a:off x="3281500" y="2302875"/>
              <a:ext cx="825" cy="9525"/>
            </a:xfrm>
            <a:custGeom>
              <a:avLst/>
              <a:gdLst/>
              <a:ahLst/>
              <a:cxnLst/>
              <a:rect l="l" t="t" r="r" b="b"/>
              <a:pathLst>
                <a:path w="33" h="381" fill="none" extrusionOk="0">
                  <a:moveTo>
                    <a:pt x="1" y="0"/>
                  </a:moveTo>
                  <a:lnTo>
                    <a:pt x="33" y="0"/>
                  </a:lnTo>
                  <a:lnTo>
                    <a:pt x="33"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6"/>
            <p:cNvSpPr/>
            <p:nvPr/>
          </p:nvSpPr>
          <p:spPr>
            <a:xfrm>
              <a:off x="32823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6"/>
            <p:cNvSpPr/>
            <p:nvPr/>
          </p:nvSpPr>
          <p:spPr>
            <a:xfrm>
              <a:off x="32823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6"/>
            <p:cNvSpPr/>
            <p:nvPr/>
          </p:nvSpPr>
          <p:spPr>
            <a:xfrm>
              <a:off x="328230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6"/>
            <p:cNvSpPr/>
            <p:nvPr/>
          </p:nvSpPr>
          <p:spPr>
            <a:xfrm>
              <a:off x="32831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6"/>
            <p:cNvSpPr/>
            <p:nvPr/>
          </p:nvSpPr>
          <p:spPr>
            <a:xfrm>
              <a:off x="32831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6"/>
            <p:cNvSpPr/>
            <p:nvPr/>
          </p:nvSpPr>
          <p:spPr>
            <a:xfrm>
              <a:off x="3283100"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6"/>
            <p:cNvSpPr/>
            <p:nvPr/>
          </p:nvSpPr>
          <p:spPr>
            <a:xfrm>
              <a:off x="3283100"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6"/>
            <p:cNvSpPr/>
            <p:nvPr/>
          </p:nvSpPr>
          <p:spPr>
            <a:xfrm>
              <a:off x="32838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6"/>
            <p:cNvSpPr/>
            <p:nvPr/>
          </p:nvSpPr>
          <p:spPr>
            <a:xfrm>
              <a:off x="32838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6"/>
            <p:cNvSpPr/>
            <p:nvPr/>
          </p:nvSpPr>
          <p:spPr>
            <a:xfrm>
              <a:off x="32838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6"/>
            <p:cNvSpPr/>
            <p:nvPr/>
          </p:nvSpPr>
          <p:spPr>
            <a:xfrm>
              <a:off x="32846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6"/>
            <p:cNvSpPr/>
            <p:nvPr/>
          </p:nvSpPr>
          <p:spPr>
            <a:xfrm>
              <a:off x="32846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6"/>
            <p:cNvSpPr/>
            <p:nvPr/>
          </p:nvSpPr>
          <p:spPr>
            <a:xfrm>
              <a:off x="3284675"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6"/>
            <p:cNvSpPr/>
            <p:nvPr/>
          </p:nvSpPr>
          <p:spPr>
            <a:xfrm>
              <a:off x="32854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6"/>
            <p:cNvSpPr/>
            <p:nvPr/>
          </p:nvSpPr>
          <p:spPr>
            <a:xfrm>
              <a:off x="32854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6"/>
            <p:cNvSpPr/>
            <p:nvPr/>
          </p:nvSpPr>
          <p:spPr>
            <a:xfrm>
              <a:off x="3285475" y="2302875"/>
              <a:ext cx="25" cy="9525"/>
            </a:xfrm>
            <a:custGeom>
              <a:avLst/>
              <a:gdLst/>
              <a:ahLst/>
              <a:cxnLst/>
              <a:rect l="l" t="t" r="r" b="b"/>
              <a:pathLst>
                <a:path w="1" h="381" fill="none" extrusionOk="0">
                  <a:moveTo>
                    <a:pt x="0" y="0"/>
                  </a:moveTo>
                  <a:lnTo>
                    <a:pt x="0" y="0"/>
                  </a:lnTo>
                  <a:lnTo>
                    <a:pt x="0"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6"/>
            <p:cNvSpPr/>
            <p:nvPr/>
          </p:nvSpPr>
          <p:spPr>
            <a:xfrm>
              <a:off x="3285475" y="2302875"/>
              <a:ext cx="800" cy="9525"/>
            </a:xfrm>
            <a:custGeom>
              <a:avLst/>
              <a:gdLst/>
              <a:ahLst/>
              <a:cxnLst/>
              <a:rect l="l" t="t" r="r" b="b"/>
              <a:pathLst>
                <a:path w="32" h="381" fill="none" extrusionOk="0">
                  <a:moveTo>
                    <a:pt x="0" y="0"/>
                  </a:moveTo>
                  <a:lnTo>
                    <a:pt x="32" y="0"/>
                  </a:lnTo>
                  <a:lnTo>
                    <a:pt x="32" y="380"/>
                  </a:lnTo>
                  <a:lnTo>
                    <a:pt x="0"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6"/>
            <p:cNvSpPr/>
            <p:nvPr/>
          </p:nvSpPr>
          <p:spPr>
            <a:xfrm>
              <a:off x="3286250" y="2302875"/>
              <a:ext cx="25" cy="9525"/>
            </a:xfrm>
            <a:custGeom>
              <a:avLst/>
              <a:gdLst/>
              <a:ahLst/>
              <a:cxnLst/>
              <a:rect l="l" t="t" r="r" b="b"/>
              <a:pathLst>
                <a:path w="1" h="381" fill="none" extrusionOk="0">
                  <a:moveTo>
                    <a:pt x="1" y="0"/>
                  </a:moveTo>
                  <a:lnTo>
                    <a:pt x="1" y="0"/>
                  </a:lnTo>
                  <a:lnTo>
                    <a:pt x="1" y="380"/>
                  </a:lnTo>
                  <a:lnTo>
                    <a:pt x="1" y="38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6"/>
            <p:cNvSpPr/>
            <p:nvPr/>
          </p:nvSpPr>
          <p:spPr>
            <a:xfrm>
              <a:off x="3286250" y="2302875"/>
              <a:ext cx="25" cy="9525"/>
            </a:xfrm>
            <a:custGeom>
              <a:avLst/>
              <a:gdLst/>
              <a:ahLst/>
              <a:cxnLst/>
              <a:rect l="l" t="t" r="r" b="b"/>
              <a:pathLst>
                <a:path w="1" h="381" fill="none" extrusionOk="0">
                  <a:moveTo>
                    <a:pt x="1" y="380"/>
                  </a:moveTo>
                  <a:lnTo>
                    <a:pt x="1" y="0"/>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6"/>
            <p:cNvSpPr/>
            <p:nvPr/>
          </p:nvSpPr>
          <p:spPr>
            <a:xfrm>
              <a:off x="3302100"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6"/>
            <p:cNvSpPr/>
            <p:nvPr/>
          </p:nvSpPr>
          <p:spPr>
            <a:xfrm>
              <a:off x="33028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6"/>
            <p:cNvSpPr/>
            <p:nvPr/>
          </p:nvSpPr>
          <p:spPr>
            <a:xfrm>
              <a:off x="3302875" y="22403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6"/>
            <p:cNvSpPr/>
            <p:nvPr/>
          </p:nvSpPr>
          <p:spPr>
            <a:xfrm>
              <a:off x="33036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6"/>
            <p:cNvSpPr/>
            <p:nvPr/>
          </p:nvSpPr>
          <p:spPr>
            <a:xfrm>
              <a:off x="33036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6"/>
            <p:cNvSpPr/>
            <p:nvPr/>
          </p:nvSpPr>
          <p:spPr>
            <a:xfrm>
              <a:off x="33036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6"/>
            <p:cNvSpPr/>
            <p:nvPr/>
          </p:nvSpPr>
          <p:spPr>
            <a:xfrm>
              <a:off x="3303675"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6"/>
            <p:cNvSpPr/>
            <p:nvPr/>
          </p:nvSpPr>
          <p:spPr>
            <a:xfrm>
              <a:off x="33044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6"/>
            <p:cNvSpPr/>
            <p:nvPr/>
          </p:nvSpPr>
          <p:spPr>
            <a:xfrm>
              <a:off x="33044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6"/>
            <p:cNvSpPr/>
            <p:nvPr/>
          </p:nvSpPr>
          <p:spPr>
            <a:xfrm>
              <a:off x="330447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6"/>
            <p:cNvSpPr/>
            <p:nvPr/>
          </p:nvSpPr>
          <p:spPr>
            <a:xfrm>
              <a:off x="33052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6"/>
            <p:cNvSpPr/>
            <p:nvPr/>
          </p:nvSpPr>
          <p:spPr>
            <a:xfrm>
              <a:off x="33052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6"/>
            <p:cNvSpPr/>
            <p:nvPr/>
          </p:nvSpPr>
          <p:spPr>
            <a:xfrm>
              <a:off x="3305250" y="22403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6"/>
            <p:cNvSpPr/>
            <p:nvPr/>
          </p:nvSpPr>
          <p:spPr>
            <a:xfrm>
              <a:off x="3305250" y="22403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6"/>
            <p:cNvSpPr/>
            <p:nvPr/>
          </p:nvSpPr>
          <p:spPr>
            <a:xfrm>
              <a:off x="33060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6"/>
            <p:cNvSpPr/>
            <p:nvPr/>
          </p:nvSpPr>
          <p:spPr>
            <a:xfrm>
              <a:off x="330605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6"/>
            <p:cNvSpPr/>
            <p:nvPr/>
          </p:nvSpPr>
          <p:spPr>
            <a:xfrm>
              <a:off x="3306050"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6"/>
            <p:cNvSpPr/>
            <p:nvPr/>
          </p:nvSpPr>
          <p:spPr>
            <a:xfrm>
              <a:off x="33068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6"/>
            <p:cNvSpPr/>
            <p:nvPr/>
          </p:nvSpPr>
          <p:spPr>
            <a:xfrm>
              <a:off x="330685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6"/>
            <p:cNvSpPr/>
            <p:nvPr/>
          </p:nvSpPr>
          <p:spPr>
            <a:xfrm>
              <a:off x="3306850"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6"/>
            <p:cNvSpPr/>
            <p:nvPr/>
          </p:nvSpPr>
          <p:spPr>
            <a:xfrm>
              <a:off x="33076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6"/>
            <p:cNvSpPr/>
            <p:nvPr/>
          </p:nvSpPr>
          <p:spPr>
            <a:xfrm>
              <a:off x="33076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6"/>
            <p:cNvSpPr/>
            <p:nvPr/>
          </p:nvSpPr>
          <p:spPr>
            <a:xfrm>
              <a:off x="33076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6"/>
            <p:cNvSpPr/>
            <p:nvPr/>
          </p:nvSpPr>
          <p:spPr>
            <a:xfrm>
              <a:off x="33084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6"/>
            <p:cNvSpPr/>
            <p:nvPr/>
          </p:nvSpPr>
          <p:spPr>
            <a:xfrm>
              <a:off x="33084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6"/>
            <p:cNvSpPr/>
            <p:nvPr/>
          </p:nvSpPr>
          <p:spPr>
            <a:xfrm>
              <a:off x="330842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6"/>
            <p:cNvSpPr/>
            <p:nvPr/>
          </p:nvSpPr>
          <p:spPr>
            <a:xfrm>
              <a:off x="3308425"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6"/>
            <p:cNvSpPr/>
            <p:nvPr/>
          </p:nvSpPr>
          <p:spPr>
            <a:xfrm>
              <a:off x="33092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6"/>
            <p:cNvSpPr/>
            <p:nvPr/>
          </p:nvSpPr>
          <p:spPr>
            <a:xfrm>
              <a:off x="33092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6"/>
            <p:cNvSpPr/>
            <p:nvPr/>
          </p:nvSpPr>
          <p:spPr>
            <a:xfrm>
              <a:off x="3309225"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6"/>
            <p:cNvSpPr/>
            <p:nvPr/>
          </p:nvSpPr>
          <p:spPr>
            <a:xfrm>
              <a:off x="3309225" y="2240325"/>
              <a:ext cx="800" cy="10325"/>
            </a:xfrm>
            <a:custGeom>
              <a:avLst/>
              <a:gdLst/>
              <a:ahLst/>
              <a:cxnLst/>
              <a:rect l="l" t="t" r="r" b="b"/>
              <a:pathLst>
                <a:path w="32" h="413" fill="none" extrusionOk="0">
                  <a:moveTo>
                    <a:pt x="0" y="1"/>
                  </a:moveTo>
                  <a:lnTo>
                    <a:pt x="32" y="1"/>
                  </a:lnTo>
                  <a:lnTo>
                    <a:pt x="32"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6"/>
            <p:cNvSpPr/>
            <p:nvPr/>
          </p:nvSpPr>
          <p:spPr>
            <a:xfrm>
              <a:off x="33100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6"/>
            <p:cNvSpPr/>
            <p:nvPr/>
          </p:nvSpPr>
          <p:spPr>
            <a:xfrm>
              <a:off x="33100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6"/>
            <p:cNvSpPr/>
            <p:nvPr/>
          </p:nvSpPr>
          <p:spPr>
            <a:xfrm>
              <a:off x="3310000" y="2240325"/>
              <a:ext cx="825" cy="10325"/>
            </a:xfrm>
            <a:custGeom>
              <a:avLst/>
              <a:gdLst/>
              <a:ahLst/>
              <a:cxnLst/>
              <a:rect l="l" t="t" r="r" b="b"/>
              <a:pathLst>
                <a:path w="33" h="413" fill="none" extrusionOk="0">
                  <a:moveTo>
                    <a:pt x="1" y="1"/>
                  </a:moveTo>
                  <a:lnTo>
                    <a:pt x="33" y="1"/>
                  </a:lnTo>
                  <a:lnTo>
                    <a:pt x="33"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6"/>
            <p:cNvSpPr/>
            <p:nvPr/>
          </p:nvSpPr>
          <p:spPr>
            <a:xfrm>
              <a:off x="33108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6"/>
            <p:cNvSpPr/>
            <p:nvPr/>
          </p:nvSpPr>
          <p:spPr>
            <a:xfrm>
              <a:off x="3310800"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a:off x="3310800" y="2240325"/>
              <a:ext cx="825" cy="10325"/>
            </a:xfrm>
            <a:custGeom>
              <a:avLst/>
              <a:gdLst/>
              <a:ahLst/>
              <a:cxnLst/>
              <a:rect l="l" t="t" r="r" b="b"/>
              <a:pathLst>
                <a:path w="33" h="413" fill="none" extrusionOk="0">
                  <a:moveTo>
                    <a:pt x="1" y="1"/>
                  </a:moveTo>
                  <a:lnTo>
                    <a:pt x="32" y="1"/>
                  </a:lnTo>
                  <a:lnTo>
                    <a:pt x="32"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a:off x="33116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a:off x="33116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a:off x="3311600" y="2240325"/>
              <a:ext cx="25" cy="10325"/>
            </a:xfrm>
            <a:custGeom>
              <a:avLst/>
              <a:gdLst/>
              <a:ahLst/>
              <a:cxnLst/>
              <a:rect l="l" t="t" r="r" b="b"/>
              <a:pathLst>
                <a:path w="1" h="413" fill="none" extrusionOk="0">
                  <a:moveTo>
                    <a:pt x="0" y="1"/>
                  </a:moveTo>
                  <a:lnTo>
                    <a:pt x="0" y="1"/>
                  </a:lnTo>
                  <a:lnTo>
                    <a:pt x="0" y="412"/>
                  </a:lnTo>
                  <a:lnTo>
                    <a:pt x="0"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a:off x="3312375" y="2240325"/>
              <a:ext cx="25" cy="10325"/>
            </a:xfrm>
            <a:custGeom>
              <a:avLst/>
              <a:gdLst/>
              <a:ahLst/>
              <a:cxnLst/>
              <a:rect l="l" t="t" r="r" b="b"/>
              <a:pathLst>
                <a:path w="1" h="413" fill="none" extrusionOk="0">
                  <a:moveTo>
                    <a:pt x="1" y="1"/>
                  </a:moveTo>
                  <a:lnTo>
                    <a:pt x="1" y="1"/>
                  </a:lnTo>
                  <a:lnTo>
                    <a:pt x="1" y="412"/>
                  </a:lnTo>
                  <a:lnTo>
                    <a:pt x="1" y="412"/>
                  </a:ln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a:off x="3743875" y="1532525"/>
              <a:ext cx="3261950" cy="581150"/>
            </a:xfrm>
            <a:custGeom>
              <a:avLst/>
              <a:gdLst/>
              <a:ahLst/>
              <a:cxnLst/>
              <a:rect l="l" t="t" r="r" b="b"/>
              <a:pathLst>
                <a:path w="130478" h="23246" extrusionOk="0">
                  <a:moveTo>
                    <a:pt x="37655" y="1"/>
                  </a:moveTo>
                  <a:cubicBezTo>
                    <a:pt x="35755" y="1"/>
                    <a:pt x="34235" y="1521"/>
                    <a:pt x="34235" y="3421"/>
                  </a:cubicBezTo>
                  <a:lnTo>
                    <a:pt x="34235" y="7886"/>
                  </a:lnTo>
                  <a:cubicBezTo>
                    <a:pt x="34184" y="10056"/>
                    <a:pt x="32677" y="11243"/>
                    <a:pt x="31005" y="11243"/>
                  </a:cubicBezTo>
                  <a:cubicBezTo>
                    <a:pt x="29529" y="11243"/>
                    <a:pt x="27924" y="10319"/>
                    <a:pt x="27078" y="8330"/>
                  </a:cubicBezTo>
                  <a:cubicBezTo>
                    <a:pt x="25811" y="5384"/>
                    <a:pt x="22866" y="3294"/>
                    <a:pt x="19445" y="3294"/>
                  </a:cubicBezTo>
                  <a:cubicBezTo>
                    <a:pt x="16089" y="3294"/>
                    <a:pt x="13207" y="5289"/>
                    <a:pt x="11877" y="8140"/>
                  </a:cubicBezTo>
                  <a:lnTo>
                    <a:pt x="11877" y="8108"/>
                  </a:lnTo>
                  <a:cubicBezTo>
                    <a:pt x="10663" y="10419"/>
                    <a:pt x="8778" y="11302"/>
                    <a:pt x="7097" y="11302"/>
                  </a:cubicBezTo>
                  <a:cubicBezTo>
                    <a:pt x="6497" y="11302"/>
                    <a:pt x="5924" y="11190"/>
                    <a:pt x="5416" y="10990"/>
                  </a:cubicBezTo>
                  <a:cubicBezTo>
                    <a:pt x="5353" y="10958"/>
                    <a:pt x="5289" y="10926"/>
                    <a:pt x="5226" y="10895"/>
                  </a:cubicBezTo>
                  <a:cubicBezTo>
                    <a:pt x="5163" y="10863"/>
                    <a:pt x="5099" y="10831"/>
                    <a:pt x="5068" y="10831"/>
                  </a:cubicBezTo>
                  <a:cubicBezTo>
                    <a:pt x="5004" y="10768"/>
                    <a:pt x="4909" y="10736"/>
                    <a:pt x="4846" y="10705"/>
                  </a:cubicBezTo>
                  <a:cubicBezTo>
                    <a:pt x="4339" y="10388"/>
                    <a:pt x="4086" y="10008"/>
                    <a:pt x="3833" y="9850"/>
                  </a:cubicBezTo>
                  <a:cubicBezTo>
                    <a:pt x="3421" y="9501"/>
                    <a:pt x="2914" y="9280"/>
                    <a:pt x="2344" y="9280"/>
                  </a:cubicBezTo>
                  <a:cubicBezTo>
                    <a:pt x="1046" y="9280"/>
                    <a:pt x="1" y="10325"/>
                    <a:pt x="1" y="11623"/>
                  </a:cubicBezTo>
                  <a:cubicBezTo>
                    <a:pt x="1" y="12922"/>
                    <a:pt x="1046" y="13967"/>
                    <a:pt x="2344" y="13967"/>
                  </a:cubicBezTo>
                  <a:cubicBezTo>
                    <a:pt x="2914" y="13967"/>
                    <a:pt x="3421" y="13777"/>
                    <a:pt x="3833" y="13428"/>
                  </a:cubicBezTo>
                  <a:cubicBezTo>
                    <a:pt x="4086" y="13238"/>
                    <a:pt x="4339" y="12890"/>
                    <a:pt x="4846" y="12573"/>
                  </a:cubicBezTo>
                  <a:cubicBezTo>
                    <a:pt x="4846" y="12573"/>
                    <a:pt x="4846" y="12541"/>
                    <a:pt x="4846" y="12541"/>
                  </a:cubicBezTo>
                  <a:cubicBezTo>
                    <a:pt x="4909" y="12510"/>
                    <a:pt x="4973" y="12478"/>
                    <a:pt x="5068" y="12446"/>
                  </a:cubicBezTo>
                  <a:cubicBezTo>
                    <a:pt x="5099" y="12415"/>
                    <a:pt x="5163" y="12383"/>
                    <a:pt x="5226" y="12351"/>
                  </a:cubicBezTo>
                  <a:cubicBezTo>
                    <a:pt x="5289" y="12320"/>
                    <a:pt x="5353" y="12288"/>
                    <a:pt x="5416" y="12288"/>
                  </a:cubicBezTo>
                  <a:cubicBezTo>
                    <a:pt x="5928" y="12078"/>
                    <a:pt x="6507" y="11962"/>
                    <a:pt x="7111" y="11962"/>
                  </a:cubicBezTo>
                  <a:cubicBezTo>
                    <a:pt x="8789" y="11962"/>
                    <a:pt x="10666" y="12857"/>
                    <a:pt x="11877" y="15138"/>
                  </a:cubicBezTo>
                  <a:cubicBezTo>
                    <a:pt x="13207" y="17989"/>
                    <a:pt x="16089" y="19952"/>
                    <a:pt x="19445" y="19952"/>
                  </a:cubicBezTo>
                  <a:cubicBezTo>
                    <a:pt x="22866" y="19952"/>
                    <a:pt x="25811" y="17894"/>
                    <a:pt x="27078" y="14917"/>
                  </a:cubicBezTo>
                  <a:lnTo>
                    <a:pt x="27078" y="14948"/>
                  </a:lnTo>
                  <a:cubicBezTo>
                    <a:pt x="27924" y="12959"/>
                    <a:pt x="29522" y="12034"/>
                    <a:pt x="30994" y="12034"/>
                  </a:cubicBezTo>
                  <a:cubicBezTo>
                    <a:pt x="32662" y="12034"/>
                    <a:pt x="34168" y="13222"/>
                    <a:pt x="34235" y="15392"/>
                  </a:cubicBezTo>
                  <a:lnTo>
                    <a:pt x="34235" y="19825"/>
                  </a:lnTo>
                  <a:cubicBezTo>
                    <a:pt x="34235" y="21725"/>
                    <a:pt x="35755" y="23246"/>
                    <a:pt x="37655" y="23246"/>
                  </a:cubicBezTo>
                  <a:lnTo>
                    <a:pt x="127025" y="23246"/>
                  </a:lnTo>
                  <a:cubicBezTo>
                    <a:pt x="128925" y="23246"/>
                    <a:pt x="130477" y="21725"/>
                    <a:pt x="130477" y="19825"/>
                  </a:cubicBezTo>
                  <a:lnTo>
                    <a:pt x="130477" y="3421"/>
                  </a:lnTo>
                  <a:cubicBezTo>
                    <a:pt x="130477" y="1521"/>
                    <a:pt x="128925" y="1"/>
                    <a:pt x="12702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a:off x="4059775" y="1652875"/>
              <a:ext cx="340475" cy="340450"/>
            </a:xfrm>
            <a:custGeom>
              <a:avLst/>
              <a:gdLst/>
              <a:ahLst/>
              <a:cxnLst/>
              <a:rect l="l" t="t" r="r" b="b"/>
              <a:pathLst>
                <a:path w="13619" h="13618" extrusionOk="0">
                  <a:moveTo>
                    <a:pt x="6809" y="0"/>
                  </a:moveTo>
                  <a:cubicBezTo>
                    <a:pt x="3041" y="0"/>
                    <a:pt x="1" y="3041"/>
                    <a:pt x="1" y="6809"/>
                  </a:cubicBezTo>
                  <a:cubicBezTo>
                    <a:pt x="1" y="10578"/>
                    <a:pt x="3041" y="13618"/>
                    <a:pt x="6809" y="13618"/>
                  </a:cubicBezTo>
                  <a:cubicBezTo>
                    <a:pt x="10578" y="13618"/>
                    <a:pt x="13618" y="10578"/>
                    <a:pt x="13618" y="6809"/>
                  </a:cubicBezTo>
                  <a:cubicBezTo>
                    <a:pt x="13618" y="3041"/>
                    <a:pt x="10578" y="0"/>
                    <a:pt x="68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a:off x="3771600" y="1793000"/>
              <a:ext cx="60975" cy="61000"/>
            </a:xfrm>
            <a:custGeom>
              <a:avLst/>
              <a:gdLst/>
              <a:ahLst/>
              <a:cxnLst/>
              <a:rect l="l" t="t" r="r" b="b"/>
              <a:pathLst>
                <a:path w="2439" h="2440" extrusionOk="0">
                  <a:moveTo>
                    <a:pt x="2439" y="1204"/>
                  </a:moveTo>
                  <a:cubicBezTo>
                    <a:pt x="2439" y="1869"/>
                    <a:pt x="1900" y="2439"/>
                    <a:pt x="1235" y="2439"/>
                  </a:cubicBezTo>
                  <a:cubicBezTo>
                    <a:pt x="538" y="2439"/>
                    <a:pt x="0" y="1869"/>
                    <a:pt x="0" y="1204"/>
                  </a:cubicBezTo>
                  <a:cubicBezTo>
                    <a:pt x="0" y="539"/>
                    <a:pt x="538" y="1"/>
                    <a:pt x="1235" y="1"/>
                  </a:cubicBezTo>
                  <a:cubicBezTo>
                    <a:pt x="1900" y="1"/>
                    <a:pt x="2439" y="539"/>
                    <a:pt x="2439" y="1204"/>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a:off x="4631400" y="1564200"/>
              <a:ext cx="2341950" cy="517800"/>
            </a:xfrm>
            <a:custGeom>
              <a:avLst/>
              <a:gdLst/>
              <a:ahLst/>
              <a:cxnLst/>
              <a:rect l="l" t="t" r="r" b="b"/>
              <a:pathLst>
                <a:path w="93678" h="20712" extrusionOk="0">
                  <a:moveTo>
                    <a:pt x="2154" y="0"/>
                  </a:moveTo>
                  <a:cubicBezTo>
                    <a:pt x="982" y="0"/>
                    <a:pt x="1" y="982"/>
                    <a:pt x="1" y="2154"/>
                  </a:cubicBezTo>
                  <a:lnTo>
                    <a:pt x="1" y="18558"/>
                  </a:lnTo>
                  <a:cubicBezTo>
                    <a:pt x="1" y="19730"/>
                    <a:pt x="982" y="20712"/>
                    <a:pt x="2154" y="20712"/>
                  </a:cubicBezTo>
                  <a:lnTo>
                    <a:pt x="91524" y="20712"/>
                  </a:lnTo>
                  <a:cubicBezTo>
                    <a:pt x="92728" y="20712"/>
                    <a:pt x="93678" y="19730"/>
                    <a:pt x="93678" y="18558"/>
                  </a:cubicBezTo>
                  <a:lnTo>
                    <a:pt x="93678" y="2154"/>
                  </a:lnTo>
                  <a:cubicBezTo>
                    <a:pt x="93678" y="982"/>
                    <a:pt x="92728" y="0"/>
                    <a:pt x="9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a:off x="4136575" y="1720175"/>
              <a:ext cx="186075" cy="205875"/>
            </a:xfrm>
            <a:custGeom>
              <a:avLst/>
              <a:gdLst/>
              <a:ahLst/>
              <a:cxnLst/>
              <a:rect l="l" t="t" r="r" b="b"/>
              <a:pathLst>
                <a:path w="7443" h="8235" extrusionOk="0">
                  <a:moveTo>
                    <a:pt x="3737" y="317"/>
                  </a:moveTo>
                  <a:lnTo>
                    <a:pt x="7094" y="1140"/>
                  </a:lnTo>
                  <a:cubicBezTo>
                    <a:pt x="7094" y="2565"/>
                    <a:pt x="6778" y="6682"/>
                    <a:pt x="3737" y="7917"/>
                  </a:cubicBezTo>
                  <a:cubicBezTo>
                    <a:pt x="507" y="6619"/>
                    <a:pt x="381" y="2090"/>
                    <a:pt x="381" y="1140"/>
                  </a:cubicBezTo>
                  <a:lnTo>
                    <a:pt x="3737" y="317"/>
                  </a:lnTo>
                  <a:close/>
                  <a:moveTo>
                    <a:pt x="3706" y="0"/>
                  </a:moveTo>
                  <a:lnTo>
                    <a:pt x="191" y="855"/>
                  </a:lnTo>
                  <a:cubicBezTo>
                    <a:pt x="127" y="855"/>
                    <a:pt x="64" y="919"/>
                    <a:pt x="64" y="982"/>
                  </a:cubicBezTo>
                  <a:cubicBezTo>
                    <a:pt x="64" y="1584"/>
                    <a:pt x="0" y="6809"/>
                    <a:pt x="3674" y="8234"/>
                  </a:cubicBezTo>
                  <a:lnTo>
                    <a:pt x="3801" y="8234"/>
                  </a:lnTo>
                  <a:cubicBezTo>
                    <a:pt x="7158" y="6936"/>
                    <a:pt x="7443" y="2375"/>
                    <a:pt x="7443" y="1014"/>
                  </a:cubicBezTo>
                  <a:cubicBezTo>
                    <a:pt x="7443" y="950"/>
                    <a:pt x="7379" y="887"/>
                    <a:pt x="7316" y="855"/>
                  </a:cubicBezTo>
                  <a:lnTo>
                    <a:pt x="3769" y="0"/>
                  </a:lnTo>
                  <a:close/>
                </a:path>
              </a:pathLst>
            </a:custGeom>
            <a:solidFill>
              <a:srgbClr val="F2A365"/>
            </a:solidFill>
            <a:ln w="2375"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6"/>
            <p:cNvSpPr/>
            <p:nvPr/>
          </p:nvSpPr>
          <p:spPr>
            <a:xfrm>
              <a:off x="4199125" y="1760425"/>
              <a:ext cx="60975" cy="111775"/>
            </a:xfrm>
            <a:custGeom>
              <a:avLst/>
              <a:gdLst/>
              <a:ahLst/>
              <a:cxnLst/>
              <a:rect l="l" t="t" r="r" b="b"/>
              <a:pathLst>
                <a:path w="2439" h="4471" extrusionOk="0">
                  <a:moveTo>
                    <a:pt x="1235" y="322"/>
                  </a:moveTo>
                  <a:cubicBezTo>
                    <a:pt x="1425" y="322"/>
                    <a:pt x="1615" y="385"/>
                    <a:pt x="1774" y="512"/>
                  </a:cubicBezTo>
                  <a:cubicBezTo>
                    <a:pt x="1996" y="670"/>
                    <a:pt x="2122" y="924"/>
                    <a:pt x="2122" y="1177"/>
                  </a:cubicBezTo>
                  <a:cubicBezTo>
                    <a:pt x="2122" y="1494"/>
                    <a:pt x="1964" y="1747"/>
                    <a:pt x="1710" y="1905"/>
                  </a:cubicBezTo>
                  <a:cubicBezTo>
                    <a:pt x="1647" y="1937"/>
                    <a:pt x="1615" y="2000"/>
                    <a:pt x="1615" y="2064"/>
                  </a:cubicBezTo>
                  <a:lnTo>
                    <a:pt x="1774" y="3584"/>
                  </a:lnTo>
                  <a:cubicBezTo>
                    <a:pt x="1774" y="3742"/>
                    <a:pt x="1710" y="3869"/>
                    <a:pt x="1615" y="3964"/>
                  </a:cubicBezTo>
                  <a:cubicBezTo>
                    <a:pt x="1520" y="4075"/>
                    <a:pt x="1378" y="4130"/>
                    <a:pt x="1235" y="4130"/>
                  </a:cubicBezTo>
                  <a:cubicBezTo>
                    <a:pt x="1093" y="4130"/>
                    <a:pt x="950" y="4075"/>
                    <a:pt x="855" y="3964"/>
                  </a:cubicBezTo>
                  <a:cubicBezTo>
                    <a:pt x="760" y="3869"/>
                    <a:pt x="729" y="3742"/>
                    <a:pt x="729" y="3584"/>
                  </a:cubicBezTo>
                  <a:lnTo>
                    <a:pt x="855" y="2064"/>
                  </a:lnTo>
                  <a:cubicBezTo>
                    <a:pt x="855" y="2000"/>
                    <a:pt x="824" y="1937"/>
                    <a:pt x="792" y="1905"/>
                  </a:cubicBezTo>
                  <a:cubicBezTo>
                    <a:pt x="475" y="1715"/>
                    <a:pt x="317" y="1367"/>
                    <a:pt x="380" y="1019"/>
                  </a:cubicBezTo>
                  <a:cubicBezTo>
                    <a:pt x="475" y="670"/>
                    <a:pt x="729" y="417"/>
                    <a:pt x="1045" y="354"/>
                  </a:cubicBezTo>
                  <a:cubicBezTo>
                    <a:pt x="1109" y="322"/>
                    <a:pt x="1172" y="322"/>
                    <a:pt x="1235" y="322"/>
                  </a:cubicBezTo>
                  <a:close/>
                  <a:moveTo>
                    <a:pt x="1247" y="0"/>
                  </a:moveTo>
                  <a:cubicBezTo>
                    <a:pt x="1149" y="0"/>
                    <a:pt x="1050" y="12"/>
                    <a:pt x="950" y="37"/>
                  </a:cubicBezTo>
                  <a:cubicBezTo>
                    <a:pt x="539" y="132"/>
                    <a:pt x="159" y="480"/>
                    <a:pt x="95" y="924"/>
                  </a:cubicBezTo>
                  <a:cubicBezTo>
                    <a:pt x="0" y="1399"/>
                    <a:pt x="159" y="1842"/>
                    <a:pt x="539" y="2127"/>
                  </a:cubicBezTo>
                  <a:lnTo>
                    <a:pt x="412" y="3552"/>
                  </a:lnTo>
                  <a:cubicBezTo>
                    <a:pt x="380" y="3774"/>
                    <a:pt x="475" y="4027"/>
                    <a:pt x="634" y="4186"/>
                  </a:cubicBezTo>
                  <a:cubicBezTo>
                    <a:pt x="792" y="4376"/>
                    <a:pt x="1014" y="4471"/>
                    <a:pt x="1235" y="4471"/>
                  </a:cubicBezTo>
                  <a:cubicBezTo>
                    <a:pt x="1489" y="4471"/>
                    <a:pt x="1710" y="4376"/>
                    <a:pt x="1869" y="4186"/>
                  </a:cubicBezTo>
                  <a:cubicBezTo>
                    <a:pt x="2027" y="4027"/>
                    <a:pt x="2091" y="3774"/>
                    <a:pt x="2091" y="3552"/>
                  </a:cubicBezTo>
                  <a:lnTo>
                    <a:pt x="1964" y="2127"/>
                  </a:lnTo>
                  <a:cubicBezTo>
                    <a:pt x="2249" y="1905"/>
                    <a:pt x="2439" y="1557"/>
                    <a:pt x="2439" y="1177"/>
                  </a:cubicBezTo>
                  <a:cubicBezTo>
                    <a:pt x="2439" y="829"/>
                    <a:pt x="2281" y="480"/>
                    <a:pt x="1996" y="259"/>
                  </a:cubicBezTo>
                  <a:cubicBezTo>
                    <a:pt x="1785" y="95"/>
                    <a:pt x="1523" y="0"/>
                    <a:pt x="1247" y="0"/>
                  </a:cubicBezTo>
                  <a:close/>
                </a:path>
              </a:pathLst>
            </a:custGeom>
            <a:solidFill>
              <a:srgbClr val="F2A365"/>
            </a:solidFill>
            <a:ln w="2375"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6"/>
            <p:cNvSpPr/>
            <p:nvPr/>
          </p:nvSpPr>
          <p:spPr>
            <a:xfrm>
              <a:off x="595975" y="2986125"/>
              <a:ext cx="3262725" cy="581950"/>
            </a:xfrm>
            <a:custGeom>
              <a:avLst/>
              <a:gdLst/>
              <a:ahLst/>
              <a:cxnLst/>
              <a:rect l="l" t="t" r="r" b="b"/>
              <a:pathLst>
                <a:path w="130509" h="23278" extrusionOk="0">
                  <a:moveTo>
                    <a:pt x="3421" y="1"/>
                  </a:moveTo>
                  <a:cubicBezTo>
                    <a:pt x="1521" y="1"/>
                    <a:pt x="0" y="1552"/>
                    <a:pt x="0" y="3453"/>
                  </a:cubicBezTo>
                  <a:lnTo>
                    <a:pt x="0" y="19825"/>
                  </a:lnTo>
                  <a:cubicBezTo>
                    <a:pt x="0" y="21726"/>
                    <a:pt x="1521" y="23277"/>
                    <a:pt x="3421" y="23277"/>
                  </a:cubicBezTo>
                  <a:lnTo>
                    <a:pt x="92822" y="23277"/>
                  </a:lnTo>
                  <a:cubicBezTo>
                    <a:pt x="94723" y="23277"/>
                    <a:pt x="96274" y="21726"/>
                    <a:pt x="96274" y="19825"/>
                  </a:cubicBezTo>
                  <a:lnTo>
                    <a:pt x="96274" y="15392"/>
                  </a:lnTo>
                  <a:cubicBezTo>
                    <a:pt x="96325" y="13222"/>
                    <a:pt x="97823" y="12035"/>
                    <a:pt x="99487" y="12035"/>
                  </a:cubicBezTo>
                  <a:cubicBezTo>
                    <a:pt x="100956" y="12035"/>
                    <a:pt x="102554" y="12959"/>
                    <a:pt x="103400" y="14948"/>
                  </a:cubicBezTo>
                  <a:cubicBezTo>
                    <a:pt x="104667" y="17894"/>
                    <a:pt x="107612" y="19952"/>
                    <a:pt x="111032" y="19952"/>
                  </a:cubicBezTo>
                  <a:cubicBezTo>
                    <a:pt x="114389" y="19952"/>
                    <a:pt x="117271" y="17989"/>
                    <a:pt x="118601" y="15138"/>
                  </a:cubicBezTo>
                  <a:cubicBezTo>
                    <a:pt x="119811" y="12857"/>
                    <a:pt x="121689" y="11962"/>
                    <a:pt x="123366" y="11962"/>
                  </a:cubicBezTo>
                  <a:cubicBezTo>
                    <a:pt x="123971" y="11962"/>
                    <a:pt x="124550" y="12078"/>
                    <a:pt x="125062" y="12288"/>
                  </a:cubicBezTo>
                  <a:cubicBezTo>
                    <a:pt x="125125" y="12320"/>
                    <a:pt x="125188" y="12352"/>
                    <a:pt x="125252" y="12383"/>
                  </a:cubicBezTo>
                  <a:cubicBezTo>
                    <a:pt x="125315" y="12383"/>
                    <a:pt x="125378" y="12415"/>
                    <a:pt x="125410" y="12447"/>
                  </a:cubicBezTo>
                  <a:cubicBezTo>
                    <a:pt x="125505" y="12478"/>
                    <a:pt x="125568" y="12510"/>
                    <a:pt x="125632" y="12573"/>
                  </a:cubicBezTo>
                  <a:cubicBezTo>
                    <a:pt x="126138" y="12890"/>
                    <a:pt x="126392" y="13238"/>
                    <a:pt x="126645" y="13428"/>
                  </a:cubicBezTo>
                  <a:cubicBezTo>
                    <a:pt x="127057" y="13777"/>
                    <a:pt x="127563" y="13967"/>
                    <a:pt x="128165" y="13967"/>
                  </a:cubicBezTo>
                  <a:cubicBezTo>
                    <a:pt x="129432" y="13967"/>
                    <a:pt x="130509" y="12922"/>
                    <a:pt x="130509" y="11623"/>
                  </a:cubicBezTo>
                  <a:cubicBezTo>
                    <a:pt x="130509" y="10356"/>
                    <a:pt x="129432" y="9280"/>
                    <a:pt x="128165" y="9280"/>
                  </a:cubicBezTo>
                  <a:cubicBezTo>
                    <a:pt x="127563" y="9280"/>
                    <a:pt x="127057" y="9501"/>
                    <a:pt x="126645" y="9850"/>
                  </a:cubicBezTo>
                  <a:cubicBezTo>
                    <a:pt x="126392" y="10040"/>
                    <a:pt x="126138" y="10388"/>
                    <a:pt x="125632" y="10705"/>
                  </a:cubicBezTo>
                  <a:cubicBezTo>
                    <a:pt x="125568" y="10736"/>
                    <a:pt x="125505" y="10800"/>
                    <a:pt x="125410" y="10831"/>
                  </a:cubicBezTo>
                  <a:cubicBezTo>
                    <a:pt x="125378" y="10863"/>
                    <a:pt x="125315" y="10895"/>
                    <a:pt x="125283" y="10895"/>
                  </a:cubicBezTo>
                  <a:cubicBezTo>
                    <a:pt x="125188" y="10926"/>
                    <a:pt x="125157" y="10958"/>
                    <a:pt x="125062" y="10990"/>
                  </a:cubicBezTo>
                  <a:cubicBezTo>
                    <a:pt x="124550" y="11200"/>
                    <a:pt x="123971" y="11316"/>
                    <a:pt x="123366" y="11316"/>
                  </a:cubicBezTo>
                  <a:cubicBezTo>
                    <a:pt x="121689" y="11316"/>
                    <a:pt x="119811" y="10421"/>
                    <a:pt x="118601" y="8140"/>
                  </a:cubicBezTo>
                  <a:cubicBezTo>
                    <a:pt x="117271" y="5289"/>
                    <a:pt x="114389" y="3294"/>
                    <a:pt x="111032" y="3294"/>
                  </a:cubicBezTo>
                  <a:cubicBezTo>
                    <a:pt x="107612" y="3294"/>
                    <a:pt x="104667" y="5384"/>
                    <a:pt x="103400" y="8330"/>
                  </a:cubicBezTo>
                  <a:cubicBezTo>
                    <a:pt x="102569" y="10319"/>
                    <a:pt x="100972" y="11244"/>
                    <a:pt x="99500" y="11244"/>
                  </a:cubicBezTo>
                  <a:cubicBezTo>
                    <a:pt x="97832" y="11244"/>
                    <a:pt x="96325" y="10056"/>
                    <a:pt x="96274" y="7886"/>
                  </a:cubicBezTo>
                  <a:lnTo>
                    <a:pt x="96274" y="3453"/>
                  </a:lnTo>
                  <a:cubicBezTo>
                    <a:pt x="96274" y="1552"/>
                    <a:pt x="94723" y="1"/>
                    <a:pt x="9282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3201550" y="3106475"/>
              <a:ext cx="340475" cy="341250"/>
            </a:xfrm>
            <a:custGeom>
              <a:avLst/>
              <a:gdLst/>
              <a:ahLst/>
              <a:cxnLst/>
              <a:rect l="l" t="t" r="r" b="b"/>
              <a:pathLst>
                <a:path w="13619" h="13650" extrusionOk="0">
                  <a:moveTo>
                    <a:pt x="13618" y="6841"/>
                  </a:moveTo>
                  <a:cubicBezTo>
                    <a:pt x="13618" y="10578"/>
                    <a:pt x="10578" y="13650"/>
                    <a:pt x="6809" y="13650"/>
                  </a:cubicBezTo>
                  <a:cubicBezTo>
                    <a:pt x="3041" y="13650"/>
                    <a:pt x="0" y="10578"/>
                    <a:pt x="0" y="6841"/>
                  </a:cubicBezTo>
                  <a:cubicBezTo>
                    <a:pt x="0" y="3072"/>
                    <a:pt x="3041" y="0"/>
                    <a:pt x="6809" y="0"/>
                  </a:cubicBezTo>
                  <a:cubicBezTo>
                    <a:pt x="10578" y="0"/>
                    <a:pt x="13618" y="3072"/>
                    <a:pt x="13618" y="684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3769225" y="3246600"/>
              <a:ext cx="60975" cy="61000"/>
            </a:xfrm>
            <a:custGeom>
              <a:avLst/>
              <a:gdLst/>
              <a:ahLst/>
              <a:cxnLst/>
              <a:rect l="l" t="t" r="r" b="b"/>
              <a:pathLst>
                <a:path w="2439" h="2440" extrusionOk="0">
                  <a:moveTo>
                    <a:pt x="2439" y="1236"/>
                  </a:moveTo>
                  <a:cubicBezTo>
                    <a:pt x="2439" y="1901"/>
                    <a:pt x="1900" y="2439"/>
                    <a:pt x="1203" y="2439"/>
                  </a:cubicBezTo>
                  <a:cubicBezTo>
                    <a:pt x="538" y="2439"/>
                    <a:pt x="0" y="1901"/>
                    <a:pt x="0" y="1236"/>
                  </a:cubicBezTo>
                  <a:cubicBezTo>
                    <a:pt x="0" y="539"/>
                    <a:pt x="538" y="1"/>
                    <a:pt x="1203" y="1"/>
                  </a:cubicBezTo>
                  <a:cubicBezTo>
                    <a:pt x="1900" y="1"/>
                    <a:pt x="2439" y="539"/>
                    <a:pt x="2439" y="1236"/>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627650" y="3018600"/>
              <a:ext cx="2342725" cy="517000"/>
            </a:xfrm>
            <a:custGeom>
              <a:avLst/>
              <a:gdLst/>
              <a:ahLst/>
              <a:cxnLst/>
              <a:rect l="l" t="t" r="r" b="b"/>
              <a:pathLst>
                <a:path w="93709" h="20680" extrusionOk="0">
                  <a:moveTo>
                    <a:pt x="2154" y="0"/>
                  </a:moveTo>
                  <a:cubicBezTo>
                    <a:pt x="982" y="0"/>
                    <a:pt x="0" y="950"/>
                    <a:pt x="0" y="2154"/>
                  </a:cubicBezTo>
                  <a:lnTo>
                    <a:pt x="0" y="18526"/>
                  </a:lnTo>
                  <a:cubicBezTo>
                    <a:pt x="0" y="19730"/>
                    <a:pt x="982" y="20680"/>
                    <a:pt x="2154" y="20680"/>
                  </a:cubicBezTo>
                  <a:lnTo>
                    <a:pt x="91555" y="20680"/>
                  </a:lnTo>
                  <a:cubicBezTo>
                    <a:pt x="92759" y="20680"/>
                    <a:pt x="93709" y="19730"/>
                    <a:pt x="93709" y="18526"/>
                  </a:cubicBezTo>
                  <a:lnTo>
                    <a:pt x="93709" y="2154"/>
                  </a:lnTo>
                  <a:cubicBezTo>
                    <a:pt x="93709" y="950"/>
                    <a:pt x="92727" y="0"/>
                    <a:pt x="9155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3298925" y="3161100"/>
              <a:ext cx="146500" cy="232800"/>
            </a:xfrm>
            <a:custGeom>
              <a:avLst/>
              <a:gdLst/>
              <a:ahLst/>
              <a:cxnLst/>
              <a:rect l="l" t="t" r="r" b="b"/>
              <a:pathLst>
                <a:path w="5860" h="9312" extrusionOk="0">
                  <a:moveTo>
                    <a:pt x="2914" y="1046"/>
                  </a:moveTo>
                  <a:cubicBezTo>
                    <a:pt x="3484" y="1046"/>
                    <a:pt x="3959" y="1521"/>
                    <a:pt x="3959" y="2154"/>
                  </a:cubicBezTo>
                  <a:lnTo>
                    <a:pt x="3959" y="3421"/>
                  </a:lnTo>
                  <a:lnTo>
                    <a:pt x="1901" y="3421"/>
                  </a:lnTo>
                  <a:lnTo>
                    <a:pt x="1901" y="2154"/>
                  </a:lnTo>
                  <a:cubicBezTo>
                    <a:pt x="1901" y="1521"/>
                    <a:pt x="2344" y="1046"/>
                    <a:pt x="2914" y="1046"/>
                  </a:cubicBezTo>
                  <a:close/>
                  <a:moveTo>
                    <a:pt x="2914" y="317"/>
                  </a:moveTo>
                  <a:cubicBezTo>
                    <a:pt x="3833" y="317"/>
                    <a:pt x="4593" y="1046"/>
                    <a:pt x="4593" y="1964"/>
                  </a:cubicBezTo>
                  <a:lnTo>
                    <a:pt x="4593" y="3421"/>
                  </a:lnTo>
                  <a:lnTo>
                    <a:pt x="4276" y="3421"/>
                  </a:lnTo>
                  <a:lnTo>
                    <a:pt x="4276" y="2122"/>
                  </a:lnTo>
                  <a:cubicBezTo>
                    <a:pt x="4276" y="1362"/>
                    <a:pt x="3674" y="729"/>
                    <a:pt x="2914" y="729"/>
                  </a:cubicBezTo>
                  <a:cubicBezTo>
                    <a:pt x="2186" y="729"/>
                    <a:pt x="1584" y="1362"/>
                    <a:pt x="1584" y="2122"/>
                  </a:cubicBezTo>
                  <a:lnTo>
                    <a:pt x="1584" y="3421"/>
                  </a:lnTo>
                  <a:lnTo>
                    <a:pt x="1267" y="3421"/>
                  </a:lnTo>
                  <a:lnTo>
                    <a:pt x="1267" y="1964"/>
                  </a:lnTo>
                  <a:cubicBezTo>
                    <a:pt x="1267" y="1046"/>
                    <a:pt x="1996" y="317"/>
                    <a:pt x="2914" y="317"/>
                  </a:cubicBezTo>
                  <a:close/>
                  <a:moveTo>
                    <a:pt x="5353" y="3737"/>
                  </a:moveTo>
                  <a:cubicBezTo>
                    <a:pt x="5448" y="3737"/>
                    <a:pt x="5543" y="3832"/>
                    <a:pt x="5543" y="3927"/>
                  </a:cubicBezTo>
                  <a:lnTo>
                    <a:pt x="5543" y="8804"/>
                  </a:lnTo>
                  <a:cubicBezTo>
                    <a:pt x="5543" y="8899"/>
                    <a:pt x="5448" y="8963"/>
                    <a:pt x="5353" y="8963"/>
                  </a:cubicBezTo>
                  <a:lnTo>
                    <a:pt x="476" y="8963"/>
                  </a:lnTo>
                  <a:cubicBezTo>
                    <a:pt x="381" y="8963"/>
                    <a:pt x="317" y="8899"/>
                    <a:pt x="317" y="8804"/>
                  </a:cubicBezTo>
                  <a:lnTo>
                    <a:pt x="317" y="3927"/>
                  </a:lnTo>
                  <a:cubicBezTo>
                    <a:pt x="317" y="3832"/>
                    <a:pt x="381" y="3737"/>
                    <a:pt x="476" y="3737"/>
                  </a:cubicBezTo>
                  <a:close/>
                  <a:moveTo>
                    <a:pt x="2914" y="1"/>
                  </a:moveTo>
                  <a:cubicBezTo>
                    <a:pt x="1837" y="1"/>
                    <a:pt x="951" y="887"/>
                    <a:pt x="951" y="1964"/>
                  </a:cubicBezTo>
                  <a:lnTo>
                    <a:pt x="951" y="3421"/>
                  </a:lnTo>
                  <a:lnTo>
                    <a:pt x="476" y="3421"/>
                  </a:lnTo>
                  <a:cubicBezTo>
                    <a:pt x="222" y="3421"/>
                    <a:pt x="1" y="3642"/>
                    <a:pt x="1" y="3927"/>
                  </a:cubicBezTo>
                  <a:lnTo>
                    <a:pt x="1" y="8804"/>
                  </a:lnTo>
                  <a:cubicBezTo>
                    <a:pt x="1" y="9089"/>
                    <a:pt x="222" y="9311"/>
                    <a:pt x="476" y="9311"/>
                  </a:cubicBezTo>
                  <a:lnTo>
                    <a:pt x="5353" y="9311"/>
                  </a:lnTo>
                  <a:cubicBezTo>
                    <a:pt x="5638" y="9311"/>
                    <a:pt x="5859" y="9089"/>
                    <a:pt x="5859" y="8804"/>
                  </a:cubicBezTo>
                  <a:lnTo>
                    <a:pt x="5859" y="3927"/>
                  </a:lnTo>
                  <a:cubicBezTo>
                    <a:pt x="5859" y="3642"/>
                    <a:pt x="5638" y="3421"/>
                    <a:pt x="5353" y="3421"/>
                  </a:cubicBezTo>
                  <a:lnTo>
                    <a:pt x="4909" y="3421"/>
                  </a:lnTo>
                  <a:lnTo>
                    <a:pt x="4909" y="1964"/>
                  </a:lnTo>
                  <a:cubicBezTo>
                    <a:pt x="4909" y="887"/>
                    <a:pt x="4023" y="1"/>
                    <a:pt x="2914" y="1"/>
                  </a:cubicBezTo>
                  <a:close/>
                </a:path>
              </a:pathLst>
            </a:custGeom>
            <a:solidFill>
              <a:srgbClr val="F2A365"/>
            </a:solidFill>
            <a:ln w="2375"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3346425" y="3280650"/>
              <a:ext cx="51500" cy="78400"/>
            </a:xfrm>
            <a:custGeom>
              <a:avLst/>
              <a:gdLst/>
              <a:ahLst/>
              <a:cxnLst/>
              <a:rect l="l" t="t" r="r" b="b"/>
              <a:pathLst>
                <a:path w="2060" h="3136" extrusionOk="0">
                  <a:moveTo>
                    <a:pt x="1014" y="317"/>
                  </a:moveTo>
                  <a:cubicBezTo>
                    <a:pt x="1426" y="317"/>
                    <a:pt x="1743" y="634"/>
                    <a:pt x="1743" y="1046"/>
                  </a:cubicBezTo>
                  <a:cubicBezTo>
                    <a:pt x="1743" y="1331"/>
                    <a:pt x="1553" y="1584"/>
                    <a:pt x="1299" y="1679"/>
                  </a:cubicBezTo>
                  <a:lnTo>
                    <a:pt x="1204" y="1742"/>
                  </a:lnTo>
                  <a:lnTo>
                    <a:pt x="1204" y="2756"/>
                  </a:lnTo>
                  <a:cubicBezTo>
                    <a:pt x="1204" y="2787"/>
                    <a:pt x="1173" y="2819"/>
                    <a:pt x="1109" y="2819"/>
                  </a:cubicBezTo>
                  <a:lnTo>
                    <a:pt x="919" y="2819"/>
                  </a:lnTo>
                  <a:cubicBezTo>
                    <a:pt x="856" y="2819"/>
                    <a:pt x="824" y="2787"/>
                    <a:pt x="824" y="2756"/>
                  </a:cubicBezTo>
                  <a:lnTo>
                    <a:pt x="824" y="1742"/>
                  </a:lnTo>
                  <a:lnTo>
                    <a:pt x="729" y="1679"/>
                  </a:lnTo>
                  <a:cubicBezTo>
                    <a:pt x="476" y="1584"/>
                    <a:pt x="317" y="1331"/>
                    <a:pt x="317" y="1046"/>
                  </a:cubicBezTo>
                  <a:cubicBezTo>
                    <a:pt x="317" y="634"/>
                    <a:pt x="634" y="317"/>
                    <a:pt x="1014" y="317"/>
                  </a:cubicBezTo>
                  <a:close/>
                  <a:moveTo>
                    <a:pt x="1014" y="1"/>
                  </a:moveTo>
                  <a:cubicBezTo>
                    <a:pt x="444" y="1"/>
                    <a:pt x="1" y="476"/>
                    <a:pt x="1" y="1046"/>
                  </a:cubicBezTo>
                  <a:cubicBezTo>
                    <a:pt x="1" y="1426"/>
                    <a:pt x="191" y="1742"/>
                    <a:pt x="507" y="1932"/>
                  </a:cubicBezTo>
                  <a:lnTo>
                    <a:pt x="507" y="2724"/>
                  </a:lnTo>
                  <a:cubicBezTo>
                    <a:pt x="507" y="2946"/>
                    <a:pt x="697" y="3136"/>
                    <a:pt x="919" y="3136"/>
                  </a:cubicBezTo>
                  <a:lnTo>
                    <a:pt x="1109" y="3136"/>
                  </a:lnTo>
                  <a:cubicBezTo>
                    <a:pt x="1363" y="3136"/>
                    <a:pt x="1521" y="2946"/>
                    <a:pt x="1521" y="2724"/>
                  </a:cubicBezTo>
                  <a:lnTo>
                    <a:pt x="1521" y="1932"/>
                  </a:lnTo>
                  <a:cubicBezTo>
                    <a:pt x="1838" y="1742"/>
                    <a:pt x="2059" y="1426"/>
                    <a:pt x="2059" y="1046"/>
                  </a:cubicBezTo>
                  <a:cubicBezTo>
                    <a:pt x="2059" y="476"/>
                    <a:pt x="1584" y="1"/>
                    <a:pt x="1014" y="1"/>
                  </a:cubicBezTo>
                  <a:close/>
                </a:path>
              </a:pathLst>
            </a:custGeom>
            <a:solidFill>
              <a:srgbClr val="F2A365"/>
            </a:solidFill>
            <a:ln w="2375" cap="flat" cmpd="sng">
              <a:solidFill>
                <a:srgbClr val="F2A365"/>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3743875" y="3470675"/>
              <a:ext cx="3261950" cy="581925"/>
            </a:xfrm>
            <a:custGeom>
              <a:avLst/>
              <a:gdLst/>
              <a:ahLst/>
              <a:cxnLst/>
              <a:rect l="l" t="t" r="r" b="b"/>
              <a:pathLst>
                <a:path w="130478" h="23277" extrusionOk="0">
                  <a:moveTo>
                    <a:pt x="37655" y="0"/>
                  </a:moveTo>
                  <a:cubicBezTo>
                    <a:pt x="35755" y="0"/>
                    <a:pt x="34235" y="1552"/>
                    <a:pt x="34235" y="3452"/>
                  </a:cubicBezTo>
                  <a:lnTo>
                    <a:pt x="34235" y="7886"/>
                  </a:lnTo>
                  <a:cubicBezTo>
                    <a:pt x="34184" y="10056"/>
                    <a:pt x="32677" y="11243"/>
                    <a:pt x="31005" y="11243"/>
                  </a:cubicBezTo>
                  <a:cubicBezTo>
                    <a:pt x="29529" y="11243"/>
                    <a:pt x="27924" y="10318"/>
                    <a:pt x="27078" y="8329"/>
                  </a:cubicBezTo>
                  <a:cubicBezTo>
                    <a:pt x="25811" y="5384"/>
                    <a:pt x="22866" y="3325"/>
                    <a:pt x="19445" y="3325"/>
                  </a:cubicBezTo>
                  <a:cubicBezTo>
                    <a:pt x="16089" y="3325"/>
                    <a:pt x="13207" y="5289"/>
                    <a:pt x="11877" y="8139"/>
                  </a:cubicBezTo>
                  <a:cubicBezTo>
                    <a:pt x="10666" y="10420"/>
                    <a:pt x="8789" y="11315"/>
                    <a:pt x="7111" y="11315"/>
                  </a:cubicBezTo>
                  <a:cubicBezTo>
                    <a:pt x="6507" y="11315"/>
                    <a:pt x="5928" y="11199"/>
                    <a:pt x="5416" y="10989"/>
                  </a:cubicBezTo>
                  <a:cubicBezTo>
                    <a:pt x="5353" y="10957"/>
                    <a:pt x="5289" y="10926"/>
                    <a:pt x="5226" y="10926"/>
                  </a:cubicBezTo>
                  <a:cubicBezTo>
                    <a:pt x="5163" y="10894"/>
                    <a:pt x="5099" y="10862"/>
                    <a:pt x="5068" y="10831"/>
                  </a:cubicBezTo>
                  <a:cubicBezTo>
                    <a:pt x="5004" y="10799"/>
                    <a:pt x="4909" y="10767"/>
                    <a:pt x="4846" y="10736"/>
                  </a:cubicBezTo>
                  <a:cubicBezTo>
                    <a:pt x="4846" y="10704"/>
                    <a:pt x="4846" y="10704"/>
                    <a:pt x="4846" y="10704"/>
                  </a:cubicBezTo>
                  <a:cubicBezTo>
                    <a:pt x="4339" y="10387"/>
                    <a:pt x="4086" y="10039"/>
                    <a:pt x="3833" y="9849"/>
                  </a:cubicBezTo>
                  <a:cubicBezTo>
                    <a:pt x="3421" y="9501"/>
                    <a:pt x="2914" y="9311"/>
                    <a:pt x="2344" y="9311"/>
                  </a:cubicBezTo>
                  <a:cubicBezTo>
                    <a:pt x="1046" y="9311"/>
                    <a:pt x="1" y="10356"/>
                    <a:pt x="1" y="11654"/>
                  </a:cubicBezTo>
                  <a:cubicBezTo>
                    <a:pt x="1" y="12953"/>
                    <a:pt x="1046" y="13998"/>
                    <a:pt x="2344" y="13998"/>
                  </a:cubicBezTo>
                  <a:cubicBezTo>
                    <a:pt x="2914" y="13998"/>
                    <a:pt x="3421" y="13776"/>
                    <a:pt x="3833" y="13428"/>
                  </a:cubicBezTo>
                  <a:cubicBezTo>
                    <a:pt x="4086" y="13238"/>
                    <a:pt x="4339" y="12889"/>
                    <a:pt x="4846" y="12573"/>
                  </a:cubicBezTo>
                  <a:cubicBezTo>
                    <a:pt x="4909" y="12541"/>
                    <a:pt x="4973" y="12478"/>
                    <a:pt x="5068" y="12446"/>
                  </a:cubicBezTo>
                  <a:cubicBezTo>
                    <a:pt x="5099" y="12414"/>
                    <a:pt x="5163" y="12414"/>
                    <a:pt x="5226" y="12383"/>
                  </a:cubicBezTo>
                  <a:cubicBezTo>
                    <a:pt x="5289" y="12351"/>
                    <a:pt x="5353" y="12319"/>
                    <a:pt x="5416" y="12288"/>
                  </a:cubicBezTo>
                  <a:cubicBezTo>
                    <a:pt x="5925" y="12087"/>
                    <a:pt x="6500" y="11975"/>
                    <a:pt x="7101" y="11975"/>
                  </a:cubicBezTo>
                  <a:cubicBezTo>
                    <a:pt x="8781" y="11975"/>
                    <a:pt x="10664" y="12852"/>
                    <a:pt x="11877" y="15138"/>
                  </a:cubicBezTo>
                  <a:cubicBezTo>
                    <a:pt x="13207" y="17988"/>
                    <a:pt x="16089" y="19983"/>
                    <a:pt x="19445" y="19983"/>
                  </a:cubicBezTo>
                  <a:cubicBezTo>
                    <a:pt x="22866" y="19983"/>
                    <a:pt x="25811" y="17893"/>
                    <a:pt x="27078" y="14948"/>
                  </a:cubicBezTo>
                  <a:cubicBezTo>
                    <a:pt x="27924" y="12958"/>
                    <a:pt x="29522" y="12034"/>
                    <a:pt x="30994" y="12034"/>
                  </a:cubicBezTo>
                  <a:cubicBezTo>
                    <a:pt x="32662" y="12034"/>
                    <a:pt x="34168" y="13221"/>
                    <a:pt x="34235" y="15391"/>
                  </a:cubicBezTo>
                  <a:lnTo>
                    <a:pt x="34235" y="19856"/>
                  </a:lnTo>
                  <a:cubicBezTo>
                    <a:pt x="34235" y="21725"/>
                    <a:pt x="35755" y="23277"/>
                    <a:pt x="37655" y="23277"/>
                  </a:cubicBezTo>
                  <a:lnTo>
                    <a:pt x="127025" y="23277"/>
                  </a:lnTo>
                  <a:cubicBezTo>
                    <a:pt x="128925" y="23277"/>
                    <a:pt x="130477" y="21725"/>
                    <a:pt x="130477" y="19856"/>
                  </a:cubicBezTo>
                  <a:lnTo>
                    <a:pt x="130477" y="3452"/>
                  </a:lnTo>
                  <a:cubicBezTo>
                    <a:pt x="130477" y="1552"/>
                    <a:pt x="128925" y="0"/>
                    <a:pt x="12702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4059775" y="3591000"/>
              <a:ext cx="340475" cy="341275"/>
            </a:xfrm>
            <a:custGeom>
              <a:avLst/>
              <a:gdLst/>
              <a:ahLst/>
              <a:cxnLst/>
              <a:rect l="l" t="t" r="r" b="b"/>
              <a:pathLst>
                <a:path w="13619" h="13651" extrusionOk="0">
                  <a:moveTo>
                    <a:pt x="13618" y="6841"/>
                  </a:moveTo>
                  <a:cubicBezTo>
                    <a:pt x="13618" y="10610"/>
                    <a:pt x="10578" y="13650"/>
                    <a:pt x="6809" y="13650"/>
                  </a:cubicBezTo>
                  <a:cubicBezTo>
                    <a:pt x="3041" y="13650"/>
                    <a:pt x="1" y="10610"/>
                    <a:pt x="1" y="6841"/>
                  </a:cubicBezTo>
                  <a:cubicBezTo>
                    <a:pt x="1" y="3073"/>
                    <a:pt x="3041" y="1"/>
                    <a:pt x="6809" y="1"/>
                  </a:cubicBezTo>
                  <a:cubicBezTo>
                    <a:pt x="10578" y="1"/>
                    <a:pt x="13618" y="3073"/>
                    <a:pt x="13618" y="684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3771600" y="3731150"/>
              <a:ext cx="60975" cy="60975"/>
            </a:xfrm>
            <a:custGeom>
              <a:avLst/>
              <a:gdLst/>
              <a:ahLst/>
              <a:cxnLst/>
              <a:rect l="l" t="t" r="r" b="b"/>
              <a:pathLst>
                <a:path w="2439" h="2439" extrusionOk="0">
                  <a:moveTo>
                    <a:pt x="2439" y="1235"/>
                  </a:moveTo>
                  <a:cubicBezTo>
                    <a:pt x="2439" y="1900"/>
                    <a:pt x="1900" y="2439"/>
                    <a:pt x="1235" y="2439"/>
                  </a:cubicBezTo>
                  <a:cubicBezTo>
                    <a:pt x="538" y="2439"/>
                    <a:pt x="0" y="1900"/>
                    <a:pt x="0" y="1235"/>
                  </a:cubicBezTo>
                  <a:cubicBezTo>
                    <a:pt x="0" y="538"/>
                    <a:pt x="538" y="0"/>
                    <a:pt x="1235" y="0"/>
                  </a:cubicBezTo>
                  <a:cubicBezTo>
                    <a:pt x="1900" y="0"/>
                    <a:pt x="2439" y="538"/>
                    <a:pt x="2439" y="1235"/>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4631400" y="3503125"/>
              <a:ext cx="2341950" cy="517025"/>
            </a:xfrm>
            <a:custGeom>
              <a:avLst/>
              <a:gdLst/>
              <a:ahLst/>
              <a:cxnLst/>
              <a:rect l="l" t="t" r="r" b="b"/>
              <a:pathLst>
                <a:path w="93678" h="20681" extrusionOk="0">
                  <a:moveTo>
                    <a:pt x="2154" y="0"/>
                  </a:moveTo>
                  <a:cubicBezTo>
                    <a:pt x="982" y="0"/>
                    <a:pt x="1" y="982"/>
                    <a:pt x="1" y="2154"/>
                  </a:cubicBezTo>
                  <a:lnTo>
                    <a:pt x="1" y="18558"/>
                  </a:lnTo>
                  <a:cubicBezTo>
                    <a:pt x="1" y="19730"/>
                    <a:pt x="982" y="20680"/>
                    <a:pt x="2154" y="20680"/>
                  </a:cubicBezTo>
                  <a:lnTo>
                    <a:pt x="91524" y="20680"/>
                  </a:lnTo>
                  <a:cubicBezTo>
                    <a:pt x="92728" y="20680"/>
                    <a:pt x="93678" y="19730"/>
                    <a:pt x="93678" y="18558"/>
                  </a:cubicBezTo>
                  <a:lnTo>
                    <a:pt x="93678" y="2154"/>
                  </a:lnTo>
                  <a:cubicBezTo>
                    <a:pt x="93678" y="951"/>
                    <a:pt x="92728" y="0"/>
                    <a:pt x="915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4269575" y="3689975"/>
              <a:ext cx="30125" cy="106100"/>
            </a:xfrm>
            <a:custGeom>
              <a:avLst/>
              <a:gdLst/>
              <a:ahLst/>
              <a:cxnLst/>
              <a:rect l="l" t="t" r="r" b="b"/>
              <a:pathLst>
                <a:path w="1205" h="4244" extrusionOk="0">
                  <a:moveTo>
                    <a:pt x="286" y="64"/>
                  </a:moveTo>
                  <a:cubicBezTo>
                    <a:pt x="223" y="0"/>
                    <a:pt x="128" y="32"/>
                    <a:pt x="64" y="95"/>
                  </a:cubicBezTo>
                  <a:cubicBezTo>
                    <a:pt x="1" y="159"/>
                    <a:pt x="33" y="254"/>
                    <a:pt x="96" y="317"/>
                  </a:cubicBezTo>
                  <a:cubicBezTo>
                    <a:pt x="603" y="760"/>
                    <a:pt x="888" y="1425"/>
                    <a:pt x="888" y="2122"/>
                  </a:cubicBezTo>
                  <a:cubicBezTo>
                    <a:pt x="888" y="2819"/>
                    <a:pt x="603" y="3484"/>
                    <a:pt x="96" y="3959"/>
                  </a:cubicBezTo>
                  <a:cubicBezTo>
                    <a:pt x="33" y="4022"/>
                    <a:pt x="1" y="4117"/>
                    <a:pt x="64" y="4181"/>
                  </a:cubicBezTo>
                  <a:cubicBezTo>
                    <a:pt x="96" y="4212"/>
                    <a:pt x="159" y="4244"/>
                    <a:pt x="191" y="4244"/>
                  </a:cubicBezTo>
                  <a:cubicBezTo>
                    <a:pt x="223" y="4244"/>
                    <a:pt x="286" y="4212"/>
                    <a:pt x="286" y="4181"/>
                  </a:cubicBezTo>
                  <a:cubicBezTo>
                    <a:pt x="888" y="3674"/>
                    <a:pt x="1204" y="2914"/>
                    <a:pt x="1204" y="2122"/>
                  </a:cubicBezTo>
                  <a:cubicBezTo>
                    <a:pt x="1204" y="1362"/>
                    <a:pt x="888" y="602"/>
                    <a:pt x="286" y="64"/>
                  </a:cubicBezTo>
                  <a:close/>
                </a:path>
              </a:pathLst>
            </a:custGeom>
            <a:solidFill>
              <a:srgbClr val="782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4287000" y="3671750"/>
              <a:ext cx="38025" cy="142550"/>
            </a:xfrm>
            <a:custGeom>
              <a:avLst/>
              <a:gdLst/>
              <a:ahLst/>
              <a:cxnLst/>
              <a:rect l="l" t="t" r="r" b="b"/>
              <a:pathLst>
                <a:path w="1521" h="5702" extrusionOk="0">
                  <a:moveTo>
                    <a:pt x="286" y="64"/>
                  </a:moveTo>
                  <a:cubicBezTo>
                    <a:pt x="222" y="1"/>
                    <a:pt x="127" y="1"/>
                    <a:pt x="64" y="64"/>
                  </a:cubicBezTo>
                  <a:cubicBezTo>
                    <a:pt x="1" y="128"/>
                    <a:pt x="1" y="254"/>
                    <a:pt x="64" y="286"/>
                  </a:cubicBezTo>
                  <a:cubicBezTo>
                    <a:pt x="792" y="951"/>
                    <a:pt x="1204" y="1901"/>
                    <a:pt x="1204" y="2851"/>
                  </a:cubicBezTo>
                  <a:cubicBezTo>
                    <a:pt x="1204" y="3833"/>
                    <a:pt x="792" y="4783"/>
                    <a:pt x="64" y="5416"/>
                  </a:cubicBezTo>
                  <a:cubicBezTo>
                    <a:pt x="1" y="5480"/>
                    <a:pt x="1" y="5606"/>
                    <a:pt x="64" y="5670"/>
                  </a:cubicBezTo>
                  <a:cubicBezTo>
                    <a:pt x="96" y="5701"/>
                    <a:pt x="127" y="5701"/>
                    <a:pt x="159" y="5701"/>
                  </a:cubicBezTo>
                  <a:cubicBezTo>
                    <a:pt x="222" y="5701"/>
                    <a:pt x="254" y="5701"/>
                    <a:pt x="286" y="5670"/>
                  </a:cubicBezTo>
                  <a:cubicBezTo>
                    <a:pt x="1077" y="4941"/>
                    <a:pt x="1521" y="3928"/>
                    <a:pt x="1521" y="2851"/>
                  </a:cubicBezTo>
                  <a:cubicBezTo>
                    <a:pt x="1521" y="1806"/>
                    <a:pt x="1077" y="761"/>
                    <a:pt x="286" y="64"/>
                  </a:cubicBezTo>
                  <a:close/>
                </a:path>
              </a:pathLst>
            </a:custGeom>
            <a:solidFill>
              <a:srgbClr val="782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4160325" y="3689975"/>
              <a:ext cx="29325" cy="106100"/>
            </a:xfrm>
            <a:custGeom>
              <a:avLst/>
              <a:gdLst/>
              <a:ahLst/>
              <a:cxnLst/>
              <a:rect l="l" t="t" r="r" b="b"/>
              <a:pathLst>
                <a:path w="1173" h="4244" extrusionOk="0">
                  <a:moveTo>
                    <a:pt x="1141" y="95"/>
                  </a:moveTo>
                  <a:cubicBezTo>
                    <a:pt x="1077" y="32"/>
                    <a:pt x="951" y="0"/>
                    <a:pt x="887" y="64"/>
                  </a:cubicBezTo>
                  <a:cubicBezTo>
                    <a:pt x="317" y="602"/>
                    <a:pt x="1" y="1362"/>
                    <a:pt x="1" y="2122"/>
                  </a:cubicBezTo>
                  <a:cubicBezTo>
                    <a:pt x="1" y="2914"/>
                    <a:pt x="317" y="3674"/>
                    <a:pt x="887" y="4212"/>
                  </a:cubicBezTo>
                  <a:cubicBezTo>
                    <a:pt x="919" y="4212"/>
                    <a:pt x="982" y="4244"/>
                    <a:pt x="1014" y="4244"/>
                  </a:cubicBezTo>
                  <a:cubicBezTo>
                    <a:pt x="1046" y="4244"/>
                    <a:pt x="1109" y="4212"/>
                    <a:pt x="1141" y="4181"/>
                  </a:cubicBezTo>
                  <a:cubicBezTo>
                    <a:pt x="1172" y="4117"/>
                    <a:pt x="1172" y="4022"/>
                    <a:pt x="1109" y="3959"/>
                  </a:cubicBezTo>
                  <a:cubicBezTo>
                    <a:pt x="602" y="3484"/>
                    <a:pt x="317" y="2819"/>
                    <a:pt x="317" y="2154"/>
                  </a:cubicBezTo>
                  <a:cubicBezTo>
                    <a:pt x="317" y="1457"/>
                    <a:pt x="602" y="792"/>
                    <a:pt x="1109" y="317"/>
                  </a:cubicBezTo>
                  <a:cubicBezTo>
                    <a:pt x="1172" y="254"/>
                    <a:pt x="1172" y="159"/>
                    <a:pt x="1141" y="95"/>
                  </a:cubicBezTo>
                  <a:close/>
                </a:path>
              </a:pathLst>
            </a:custGeom>
            <a:solidFill>
              <a:srgbClr val="782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4135000" y="3671750"/>
              <a:ext cx="38025" cy="142550"/>
            </a:xfrm>
            <a:custGeom>
              <a:avLst/>
              <a:gdLst/>
              <a:ahLst/>
              <a:cxnLst/>
              <a:rect l="l" t="t" r="r" b="b"/>
              <a:pathLst>
                <a:path w="1521" h="5702" extrusionOk="0">
                  <a:moveTo>
                    <a:pt x="317" y="2851"/>
                  </a:moveTo>
                  <a:cubicBezTo>
                    <a:pt x="317" y="1901"/>
                    <a:pt x="729" y="951"/>
                    <a:pt x="1457" y="286"/>
                  </a:cubicBezTo>
                  <a:cubicBezTo>
                    <a:pt x="1520" y="254"/>
                    <a:pt x="1520" y="128"/>
                    <a:pt x="1457" y="64"/>
                  </a:cubicBezTo>
                  <a:cubicBezTo>
                    <a:pt x="1394" y="1"/>
                    <a:pt x="1299" y="1"/>
                    <a:pt x="1235" y="64"/>
                  </a:cubicBezTo>
                  <a:cubicBezTo>
                    <a:pt x="444" y="793"/>
                    <a:pt x="0" y="1806"/>
                    <a:pt x="0" y="2851"/>
                  </a:cubicBezTo>
                  <a:cubicBezTo>
                    <a:pt x="0" y="3928"/>
                    <a:pt x="444" y="4941"/>
                    <a:pt x="1235" y="5670"/>
                  </a:cubicBezTo>
                  <a:cubicBezTo>
                    <a:pt x="1267" y="5701"/>
                    <a:pt x="1299" y="5701"/>
                    <a:pt x="1362" y="5701"/>
                  </a:cubicBezTo>
                  <a:cubicBezTo>
                    <a:pt x="1394" y="5701"/>
                    <a:pt x="1425" y="5701"/>
                    <a:pt x="1457" y="5670"/>
                  </a:cubicBezTo>
                  <a:cubicBezTo>
                    <a:pt x="1520" y="5606"/>
                    <a:pt x="1520" y="5480"/>
                    <a:pt x="1457" y="5448"/>
                  </a:cubicBezTo>
                  <a:cubicBezTo>
                    <a:pt x="729" y="4783"/>
                    <a:pt x="317" y="3833"/>
                    <a:pt x="317" y="2851"/>
                  </a:cubicBezTo>
                  <a:close/>
                </a:path>
              </a:pathLst>
            </a:custGeom>
            <a:solidFill>
              <a:srgbClr val="782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4190400" y="3704225"/>
              <a:ext cx="79200" cy="163125"/>
            </a:xfrm>
            <a:custGeom>
              <a:avLst/>
              <a:gdLst/>
              <a:ahLst/>
              <a:cxnLst/>
              <a:rect l="l" t="t" r="r" b="b"/>
              <a:pathLst>
                <a:path w="3168" h="6525" extrusionOk="0">
                  <a:moveTo>
                    <a:pt x="1584" y="0"/>
                  </a:moveTo>
                  <a:cubicBezTo>
                    <a:pt x="698" y="0"/>
                    <a:pt x="1" y="697"/>
                    <a:pt x="1" y="1552"/>
                  </a:cubicBezTo>
                  <a:cubicBezTo>
                    <a:pt x="1" y="2217"/>
                    <a:pt x="413" y="2819"/>
                    <a:pt x="1046" y="3041"/>
                  </a:cubicBezTo>
                  <a:lnTo>
                    <a:pt x="1046" y="5986"/>
                  </a:lnTo>
                  <a:cubicBezTo>
                    <a:pt x="1046" y="6302"/>
                    <a:pt x="1299" y="6524"/>
                    <a:pt x="1584" y="6524"/>
                  </a:cubicBezTo>
                  <a:cubicBezTo>
                    <a:pt x="1869" y="6524"/>
                    <a:pt x="2123" y="6302"/>
                    <a:pt x="2123" y="5986"/>
                  </a:cubicBezTo>
                  <a:lnTo>
                    <a:pt x="2123" y="3041"/>
                  </a:lnTo>
                  <a:cubicBezTo>
                    <a:pt x="2725" y="2819"/>
                    <a:pt x="3168" y="2249"/>
                    <a:pt x="3168" y="1552"/>
                  </a:cubicBezTo>
                  <a:cubicBezTo>
                    <a:pt x="3168" y="697"/>
                    <a:pt x="2440" y="0"/>
                    <a:pt x="1584" y="0"/>
                  </a:cubicBezTo>
                  <a:close/>
                  <a:moveTo>
                    <a:pt x="1901" y="2787"/>
                  </a:moveTo>
                  <a:cubicBezTo>
                    <a:pt x="1838" y="2787"/>
                    <a:pt x="1806" y="2851"/>
                    <a:pt x="1806" y="2946"/>
                  </a:cubicBezTo>
                  <a:lnTo>
                    <a:pt x="1806" y="5986"/>
                  </a:lnTo>
                  <a:cubicBezTo>
                    <a:pt x="1806" y="6112"/>
                    <a:pt x="1711" y="6207"/>
                    <a:pt x="1584" y="6207"/>
                  </a:cubicBezTo>
                  <a:cubicBezTo>
                    <a:pt x="1458" y="6207"/>
                    <a:pt x="1363" y="6112"/>
                    <a:pt x="1363" y="5986"/>
                  </a:cubicBezTo>
                  <a:lnTo>
                    <a:pt x="1363" y="2946"/>
                  </a:lnTo>
                  <a:cubicBezTo>
                    <a:pt x="1363" y="2851"/>
                    <a:pt x="1299" y="2787"/>
                    <a:pt x="1236" y="2787"/>
                  </a:cubicBezTo>
                  <a:cubicBezTo>
                    <a:pt x="698" y="2629"/>
                    <a:pt x="318" y="2122"/>
                    <a:pt x="318" y="1552"/>
                  </a:cubicBezTo>
                  <a:cubicBezTo>
                    <a:pt x="318" y="887"/>
                    <a:pt x="888" y="317"/>
                    <a:pt x="1584" y="317"/>
                  </a:cubicBezTo>
                  <a:cubicBezTo>
                    <a:pt x="2281" y="317"/>
                    <a:pt x="2851" y="855"/>
                    <a:pt x="2851" y="1552"/>
                  </a:cubicBezTo>
                  <a:cubicBezTo>
                    <a:pt x="2851" y="2122"/>
                    <a:pt x="2471" y="2629"/>
                    <a:pt x="1901" y="2787"/>
                  </a:cubicBezTo>
                  <a:close/>
                </a:path>
              </a:pathLst>
            </a:custGeom>
            <a:solidFill>
              <a:srgbClr val="7823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4269575" y="3690700"/>
              <a:ext cx="30125" cy="105375"/>
            </a:xfrm>
            <a:custGeom>
              <a:avLst/>
              <a:gdLst/>
              <a:ahLst/>
              <a:cxnLst/>
              <a:rect l="l" t="t" r="r" b="b"/>
              <a:pathLst>
                <a:path w="1205" h="4215" extrusionOk="0">
                  <a:moveTo>
                    <a:pt x="203" y="0"/>
                  </a:moveTo>
                  <a:cubicBezTo>
                    <a:pt x="155" y="0"/>
                    <a:pt x="103" y="27"/>
                    <a:pt x="64" y="66"/>
                  </a:cubicBezTo>
                  <a:cubicBezTo>
                    <a:pt x="1" y="130"/>
                    <a:pt x="33" y="225"/>
                    <a:pt x="96" y="288"/>
                  </a:cubicBezTo>
                  <a:cubicBezTo>
                    <a:pt x="603" y="731"/>
                    <a:pt x="888" y="1396"/>
                    <a:pt x="888" y="2093"/>
                  </a:cubicBezTo>
                  <a:cubicBezTo>
                    <a:pt x="888" y="2790"/>
                    <a:pt x="603" y="3455"/>
                    <a:pt x="96" y="3930"/>
                  </a:cubicBezTo>
                  <a:cubicBezTo>
                    <a:pt x="33" y="3993"/>
                    <a:pt x="1" y="4088"/>
                    <a:pt x="64" y="4152"/>
                  </a:cubicBezTo>
                  <a:cubicBezTo>
                    <a:pt x="96" y="4183"/>
                    <a:pt x="159" y="4215"/>
                    <a:pt x="191" y="4215"/>
                  </a:cubicBezTo>
                  <a:cubicBezTo>
                    <a:pt x="223" y="4215"/>
                    <a:pt x="286" y="4183"/>
                    <a:pt x="286" y="4152"/>
                  </a:cubicBezTo>
                  <a:cubicBezTo>
                    <a:pt x="888" y="3645"/>
                    <a:pt x="1204" y="2885"/>
                    <a:pt x="1204" y="2093"/>
                  </a:cubicBezTo>
                  <a:cubicBezTo>
                    <a:pt x="1204" y="1333"/>
                    <a:pt x="888" y="573"/>
                    <a:pt x="286" y="35"/>
                  </a:cubicBezTo>
                  <a:cubicBezTo>
                    <a:pt x="262" y="10"/>
                    <a:pt x="233" y="0"/>
                    <a:pt x="20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4287000" y="3672150"/>
              <a:ext cx="38025" cy="142150"/>
            </a:xfrm>
            <a:custGeom>
              <a:avLst/>
              <a:gdLst/>
              <a:ahLst/>
              <a:cxnLst/>
              <a:rect l="l" t="t" r="r" b="b"/>
              <a:pathLst>
                <a:path w="1521" h="5686" extrusionOk="0">
                  <a:moveTo>
                    <a:pt x="175" y="1"/>
                  </a:moveTo>
                  <a:cubicBezTo>
                    <a:pt x="135" y="1"/>
                    <a:pt x="96" y="17"/>
                    <a:pt x="64" y="48"/>
                  </a:cubicBezTo>
                  <a:cubicBezTo>
                    <a:pt x="1" y="112"/>
                    <a:pt x="1" y="238"/>
                    <a:pt x="64" y="270"/>
                  </a:cubicBezTo>
                  <a:cubicBezTo>
                    <a:pt x="792" y="935"/>
                    <a:pt x="1204" y="1885"/>
                    <a:pt x="1204" y="2835"/>
                  </a:cubicBezTo>
                  <a:cubicBezTo>
                    <a:pt x="1204" y="3817"/>
                    <a:pt x="792" y="4767"/>
                    <a:pt x="64" y="5400"/>
                  </a:cubicBezTo>
                  <a:cubicBezTo>
                    <a:pt x="1" y="5464"/>
                    <a:pt x="1" y="5590"/>
                    <a:pt x="64" y="5654"/>
                  </a:cubicBezTo>
                  <a:cubicBezTo>
                    <a:pt x="96" y="5685"/>
                    <a:pt x="127" y="5685"/>
                    <a:pt x="159" y="5685"/>
                  </a:cubicBezTo>
                  <a:cubicBezTo>
                    <a:pt x="222" y="5685"/>
                    <a:pt x="254" y="5685"/>
                    <a:pt x="286" y="5654"/>
                  </a:cubicBezTo>
                  <a:cubicBezTo>
                    <a:pt x="1077" y="4925"/>
                    <a:pt x="1521" y="3912"/>
                    <a:pt x="1521" y="2835"/>
                  </a:cubicBezTo>
                  <a:cubicBezTo>
                    <a:pt x="1521" y="1790"/>
                    <a:pt x="1077" y="745"/>
                    <a:pt x="286" y="48"/>
                  </a:cubicBezTo>
                  <a:cubicBezTo>
                    <a:pt x="254" y="17"/>
                    <a:pt x="214" y="1"/>
                    <a:pt x="17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4160325" y="3690700"/>
              <a:ext cx="29325" cy="105375"/>
            </a:xfrm>
            <a:custGeom>
              <a:avLst/>
              <a:gdLst/>
              <a:ahLst/>
              <a:cxnLst/>
              <a:rect l="l" t="t" r="r" b="b"/>
              <a:pathLst>
                <a:path w="1173" h="4215" extrusionOk="0">
                  <a:moveTo>
                    <a:pt x="981" y="0"/>
                  </a:moveTo>
                  <a:cubicBezTo>
                    <a:pt x="945" y="0"/>
                    <a:pt x="911" y="10"/>
                    <a:pt x="887" y="35"/>
                  </a:cubicBezTo>
                  <a:cubicBezTo>
                    <a:pt x="317" y="573"/>
                    <a:pt x="1" y="1333"/>
                    <a:pt x="1" y="2093"/>
                  </a:cubicBezTo>
                  <a:cubicBezTo>
                    <a:pt x="1" y="2885"/>
                    <a:pt x="317" y="3645"/>
                    <a:pt x="887" y="4183"/>
                  </a:cubicBezTo>
                  <a:cubicBezTo>
                    <a:pt x="919" y="4183"/>
                    <a:pt x="982" y="4215"/>
                    <a:pt x="1014" y="4215"/>
                  </a:cubicBezTo>
                  <a:cubicBezTo>
                    <a:pt x="1046" y="4215"/>
                    <a:pt x="1109" y="4183"/>
                    <a:pt x="1141" y="4152"/>
                  </a:cubicBezTo>
                  <a:cubicBezTo>
                    <a:pt x="1172" y="4088"/>
                    <a:pt x="1172" y="3993"/>
                    <a:pt x="1109" y="3930"/>
                  </a:cubicBezTo>
                  <a:cubicBezTo>
                    <a:pt x="602" y="3455"/>
                    <a:pt x="317" y="2790"/>
                    <a:pt x="317" y="2125"/>
                  </a:cubicBezTo>
                  <a:cubicBezTo>
                    <a:pt x="317" y="1428"/>
                    <a:pt x="602" y="763"/>
                    <a:pt x="1109" y="288"/>
                  </a:cubicBezTo>
                  <a:cubicBezTo>
                    <a:pt x="1172" y="225"/>
                    <a:pt x="1172" y="130"/>
                    <a:pt x="1141" y="66"/>
                  </a:cubicBezTo>
                  <a:cubicBezTo>
                    <a:pt x="1102" y="27"/>
                    <a:pt x="1038" y="0"/>
                    <a:pt x="98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4135000" y="3672150"/>
              <a:ext cx="38025" cy="142150"/>
            </a:xfrm>
            <a:custGeom>
              <a:avLst/>
              <a:gdLst/>
              <a:ahLst/>
              <a:cxnLst/>
              <a:rect l="l" t="t" r="r" b="b"/>
              <a:pathLst>
                <a:path w="1521" h="5686" extrusionOk="0">
                  <a:moveTo>
                    <a:pt x="1346" y="1"/>
                  </a:moveTo>
                  <a:cubicBezTo>
                    <a:pt x="1307" y="1"/>
                    <a:pt x="1267" y="17"/>
                    <a:pt x="1235" y="48"/>
                  </a:cubicBezTo>
                  <a:cubicBezTo>
                    <a:pt x="444" y="777"/>
                    <a:pt x="0" y="1790"/>
                    <a:pt x="0" y="2835"/>
                  </a:cubicBezTo>
                  <a:cubicBezTo>
                    <a:pt x="0" y="3912"/>
                    <a:pt x="444" y="4925"/>
                    <a:pt x="1235" y="5654"/>
                  </a:cubicBezTo>
                  <a:cubicBezTo>
                    <a:pt x="1267" y="5685"/>
                    <a:pt x="1299" y="5685"/>
                    <a:pt x="1362" y="5685"/>
                  </a:cubicBezTo>
                  <a:cubicBezTo>
                    <a:pt x="1394" y="5685"/>
                    <a:pt x="1425" y="5685"/>
                    <a:pt x="1457" y="5654"/>
                  </a:cubicBezTo>
                  <a:cubicBezTo>
                    <a:pt x="1520" y="5590"/>
                    <a:pt x="1520" y="5464"/>
                    <a:pt x="1457" y="5432"/>
                  </a:cubicBezTo>
                  <a:cubicBezTo>
                    <a:pt x="729" y="4767"/>
                    <a:pt x="317" y="3817"/>
                    <a:pt x="317" y="2835"/>
                  </a:cubicBezTo>
                  <a:cubicBezTo>
                    <a:pt x="317" y="1885"/>
                    <a:pt x="729" y="935"/>
                    <a:pt x="1457" y="270"/>
                  </a:cubicBezTo>
                  <a:cubicBezTo>
                    <a:pt x="1520" y="238"/>
                    <a:pt x="1520" y="112"/>
                    <a:pt x="1457" y="48"/>
                  </a:cubicBezTo>
                  <a:cubicBezTo>
                    <a:pt x="1425" y="17"/>
                    <a:pt x="1386" y="1"/>
                    <a:pt x="134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4190400" y="3704225"/>
              <a:ext cx="79200" cy="163125"/>
            </a:xfrm>
            <a:custGeom>
              <a:avLst/>
              <a:gdLst/>
              <a:ahLst/>
              <a:cxnLst/>
              <a:rect l="l" t="t" r="r" b="b"/>
              <a:pathLst>
                <a:path w="3168" h="6525" extrusionOk="0">
                  <a:moveTo>
                    <a:pt x="1584" y="317"/>
                  </a:moveTo>
                  <a:cubicBezTo>
                    <a:pt x="2281" y="317"/>
                    <a:pt x="2851" y="855"/>
                    <a:pt x="2851" y="1552"/>
                  </a:cubicBezTo>
                  <a:cubicBezTo>
                    <a:pt x="2851" y="2122"/>
                    <a:pt x="2471" y="2629"/>
                    <a:pt x="1901" y="2787"/>
                  </a:cubicBezTo>
                  <a:cubicBezTo>
                    <a:pt x="1838" y="2787"/>
                    <a:pt x="1806" y="2851"/>
                    <a:pt x="1806" y="2946"/>
                  </a:cubicBezTo>
                  <a:lnTo>
                    <a:pt x="1806" y="5986"/>
                  </a:lnTo>
                  <a:cubicBezTo>
                    <a:pt x="1806" y="6112"/>
                    <a:pt x="1711" y="6207"/>
                    <a:pt x="1584" y="6207"/>
                  </a:cubicBezTo>
                  <a:cubicBezTo>
                    <a:pt x="1458" y="6207"/>
                    <a:pt x="1363" y="6112"/>
                    <a:pt x="1363" y="5986"/>
                  </a:cubicBezTo>
                  <a:lnTo>
                    <a:pt x="1363" y="2946"/>
                  </a:lnTo>
                  <a:cubicBezTo>
                    <a:pt x="1363" y="2851"/>
                    <a:pt x="1299" y="2787"/>
                    <a:pt x="1236" y="2787"/>
                  </a:cubicBezTo>
                  <a:cubicBezTo>
                    <a:pt x="698" y="2629"/>
                    <a:pt x="318" y="2122"/>
                    <a:pt x="318" y="1552"/>
                  </a:cubicBezTo>
                  <a:cubicBezTo>
                    <a:pt x="318" y="887"/>
                    <a:pt x="888" y="317"/>
                    <a:pt x="1584" y="317"/>
                  </a:cubicBezTo>
                  <a:close/>
                  <a:moveTo>
                    <a:pt x="1584" y="0"/>
                  </a:moveTo>
                  <a:cubicBezTo>
                    <a:pt x="698" y="0"/>
                    <a:pt x="1" y="697"/>
                    <a:pt x="1" y="1552"/>
                  </a:cubicBezTo>
                  <a:cubicBezTo>
                    <a:pt x="1" y="2217"/>
                    <a:pt x="413" y="2819"/>
                    <a:pt x="1046" y="3041"/>
                  </a:cubicBezTo>
                  <a:lnTo>
                    <a:pt x="1046" y="5986"/>
                  </a:lnTo>
                  <a:cubicBezTo>
                    <a:pt x="1046" y="6302"/>
                    <a:pt x="1299" y="6524"/>
                    <a:pt x="1584" y="6524"/>
                  </a:cubicBezTo>
                  <a:cubicBezTo>
                    <a:pt x="1869" y="6524"/>
                    <a:pt x="2123" y="6302"/>
                    <a:pt x="2123" y="5986"/>
                  </a:cubicBezTo>
                  <a:lnTo>
                    <a:pt x="2123" y="3041"/>
                  </a:lnTo>
                  <a:cubicBezTo>
                    <a:pt x="2725" y="2819"/>
                    <a:pt x="3168" y="2249"/>
                    <a:pt x="3168" y="1552"/>
                  </a:cubicBezTo>
                  <a:cubicBezTo>
                    <a:pt x="3168" y="697"/>
                    <a:pt x="2440" y="0"/>
                    <a:pt x="158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4269575" y="3689975"/>
              <a:ext cx="30125" cy="106100"/>
            </a:xfrm>
            <a:custGeom>
              <a:avLst/>
              <a:gdLst/>
              <a:ahLst/>
              <a:cxnLst/>
              <a:rect l="l" t="t" r="r" b="b"/>
              <a:pathLst>
                <a:path w="1205" h="4244" fill="none" extrusionOk="0">
                  <a:moveTo>
                    <a:pt x="286" y="64"/>
                  </a:moveTo>
                  <a:cubicBezTo>
                    <a:pt x="223" y="0"/>
                    <a:pt x="128" y="32"/>
                    <a:pt x="64" y="95"/>
                  </a:cubicBezTo>
                  <a:cubicBezTo>
                    <a:pt x="1" y="159"/>
                    <a:pt x="33" y="254"/>
                    <a:pt x="96" y="317"/>
                  </a:cubicBezTo>
                  <a:cubicBezTo>
                    <a:pt x="603" y="760"/>
                    <a:pt x="888" y="1425"/>
                    <a:pt x="888" y="2122"/>
                  </a:cubicBezTo>
                  <a:cubicBezTo>
                    <a:pt x="888" y="2819"/>
                    <a:pt x="603" y="3484"/>
                    <a:pt x="96" y="3959"/>
                  </a:cubicBezTo>
                  <a:cubicBezTo>
                    <a:pt x="33" y="4022"/>
                    <a:pt x="1" y="4117"/>
                    <a:pt x="64" y="4181"/>
                  </a:cubicBezTo>
                  <a:cubicBezTo>
                    <a:pt x="96" y="4212"/>
                    <a:pt x="159" y="4244"/>
                    <a:pt x="191" y="4244"/>
                  </a:cubicBezTo>
                  <a:cubicBezTo>
                    <a:pt x="223" y="4244"/>
                    <a:pt x="286" y="4212"/>
                    <a:pt x="286" y="4181"/>
                  </a:cubicBezTo>
                  <a:cubicBezTo>
                    <a:pt x="888" y="3674"/>
                    <a:pt x="1204" y="2914"/>
                    <a:pt x="1204" y="2122"/>
                  </a:cubicBezTo>
                  <a:cubicBezTo>
                    <a:pt x="1204" y="1362"/>
                    <a:pt x="888" y="602"/>
                    <a:pt x="286" y="64"/>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6"/>
            <p:cNvSpPr/>
            <p:nvPr/>
          </p:nvSpPr>
          <p:spPr>
            <a:xfrm>
              <a:off x="4287000" y="3671750"/>
              <a:ext cx="38025" cy="142550"/>
            </a:xfrm>
            <a:custGeom>
              <a:avLst/>
              <a:gdLst/>
              <a:ahLst/>
              <a:cxnLst/>
              <a:rect l="l" t="t" r="r" b="b"/>
              <a:pathLst>
                <a:path w="1521" h="5702" fill="none" extrusionOk="0">
                  <a:moveTo>
                    <a:pt x="286" y="64"/>
                  </a:moveTo>
                  <a:cubicBezTo>
                    <a:pt x="222" y="1"/>
                    <a:pt x="127" y="1"/>
                    <a:pt x="64" y="64"/>
                  </a:cubicBezTo>
                  <a:cubicBezTo>
                    <a:pt x="1" y="128"/>
                    <a:pt x="1" y="254"/>
                    <a:pt x="64" y="286"/>
                  </a:cubicBezTo>
                  <a:cubicBezTo>
                    <a:pt x="792" y="951"/>
                    <a:pt x="1204" y="1901"/>
                    <a:pt x="1204" y="2851"/>
                  </a:cubicBezTo>
                  <a:cubicBezTo>
                    <a:pt x="1204" y="3833"/>
                    <a:pt x="792" y="4783"/>
                    <a:pt x="64" y="5416"/>
                  </a:cubicBezTo>
                  <a:cubicBezTo>
                    <a:pt x="1" y="5480"/>
                    <a:pt x="1" y="5606"/>
                    <a:pt x="64" y="5670"/>
                  </a:cubicBezTo>
                  <a:cubicBezTo>
                    <a:pt x="96" y="5701"/>
                    <a:pt x="127" y="5701"/>
                    <a:pt x="159" y="5701"/>
                  </a:cubicBezTo>
                  <a:cubicBezTo>
                    <a:pt x="222" y="5701"/>
                    <a:pt x="254" y="5701"/>
                    <a:pt x="286" y="5670"/>
                  </a:cubicBezTo>
                  <a:cubicBezTo>
                    <a:pt x="1077" y="4941"/>
                    <a:pt x="1521" y="3928"/>
                    <a:pt x="1521" y="2851"/>
                  </a:cubicBezTo>
                  <a:cubicBezTo>
                    <a:pt x="1521" y="1806"/>
                    <a:pt x="1077" y="761"/>
                    <a:pt x="286" y="64"/>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6"/>
            <p:cNvSpPr/>
            <p:nvPr/>
          </p:nvSpPr>
          <p:spPr>
            <a:xfrm>
              <a:off x="4160325" y="3689975"/>
              <a:ext cx="29325" cy="106100"/>
            </a:xfrm>
            <a:custGeom>
              <a:avLst/>
              <a:gdLst/>
              <a:ahLst/>
              <a:cxnLst/>
              <a:rect l="l" t="t" r="r" b="b"/>
              <a:pathLst>
                <a:path w="1173" h="4244" fill="none" extrusionOk="0">
                  <a:moveTo>
                    <a:pt x="1141" y="95"/>
                  </a:moveTo>
                  <a:cubicBezTo>
                    <a:pt x="1077" y="32"/>
                    <a:pt x="951" y="0"/>
                    <a:pt x="887" y="64"/>
                  </a:cubicBezTo>
                  <a:cubicBezTo>
                    <a:pt x="317" y="602"/>
                    <a:pt x="1" y="1362"/>
                    <a:pt x="1" y="2122"/>
                  </a:cubicBezTo>
                  <a:cubicBezTo>
                    <a:pt x="1" y="2914"/>
                    <a:pt x="317" y="3674"/>
                    <a:pt x="887" y="4212"/>
                  </a:cubicBezTo>
                  <a:cubicBezTo>
                    <a:pt x="919" y="4212"/>
                    <a:pt x="982" y="4244"/>
                    <a:pt x="1014" y="4244"/>
                  </a:cubicBezTo>
                  <a:cubicBezTo>
                    <a:pt x="1046" y="4244"/>
                    <a:pt x="1109" y="4212"/>
                    <a:pt x="1141" y="4181"/>
                  </a:cubicBezTo>
                  <a:cubicBezTo>
                    <a:pt x="1172" y="4117"/>
                    <a:pt x="1172" y="4022"/>
                    <a:pt x="1109" y="3959"/>
                  </a:cubicBezTo>
                  <a:cubicBezTo>
                    <a:pt x="602" y="3484"/>
                    <a:pt x="317" y="2819"/>
                    <a:pt x="317" y="2154"/>
                  </a:cubicBezTo>
                  <a:cubicBezTo>
                    <a:pt x="317" y="1457"/>
                    <a:pt x="602" y="792"/>
                    <a:pt x="1109" y="317"/>
                  </a:cubicBezTo>
                  <a:cubicBezTo>
                    <a:pt x="1172" y="254"/>
                    <a:pt x="1172" y="159"/>
                    <a:pt x="1141" y="95"/>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6"/>
            <p:cNvSpPr/>
            <p:nvPr/>
          </p:nvSpPr>
          <p:spPr>
            <a:xfrm>
              <a:off x="4135000" y="3671750"/>
              <a:ext cx="38025" cy="142550"/>
            </a:xfrm>
            <a:custGeom>
              <a:avLst/>
              <a:gdLst/>
              <a:ahLst/>
              <a:cxnLst/>
              <a:rect l="l" t="t" r="r" b="b"/>
              <a:pathLst>
                <a:path w="1521" h="5702" fill="none" extrusionOk="0">
                  <a:moveTo>
                    <a:pt x="317" y="2851"/>
                  </a:moveTo>
                  <a:cubicBezTo>
                    <a:pt x="317" y="1901"/>
                    <a:pt x="729" y="951"/>
                    <a:pt x="1457" y="286"/>
                  </a:cubicBezTo>
                  <a:cubicBezTo>
                    <a:pt x="1520" y="254"/>
                    <a:pt x="1520" y="128"/>
                    <a:pt x="1457" y="64"/>
                  </a:cubicBezTo>
                  <a:cubicBezTo>
                    <a:pt x="1394" y="1"/>
                    <a:pt x="1299" y="1"/>
                    <a:pt x="1235" y="64"/>
                  </a:cubicBezTo>
                  <a:cubicBezTo>
                    <a:pt x="444" y="793"/>
                    <a:pt x="0" y="1806"/>
                    <a:pt x="0" y="2851"/>
                  </a:cubicBezTo>
                  <a:cubicBezTo>
                    <a:pt x="0" y="3928"/>
                    <a:pt x="444" y="4941"/>
                    <a:pt x="1235" y="5670"/>
                  </a:cubicBezTo>
                  <a:cubicBezTo>
                    <a:pt x="1267" y="5701"/>
                    <a:pt x="1299" y="5701"/>
                    <a:pt x="1362" y="5701"/>
                  </a:cubicBezTo>
                  <a:cubicBezTo>
                    <a:pt x="1394" y="5701"/>
                    <a:pt x="1425" y="5701"/>
                    <a:pt x="1457" y="5670"/>
                  </a:cubicBezTo>
                  <a:cubicBezTo>
                    <a:pt x="1520" y="5606"/>
                    <a:pt x="1520" y="5480"/>
                    <a:pt x="1457" y="5448"/>
                  </a:cubicBezTo>
                  <a:cubicBezTo>
                    <a:pt x="729" y="4783"/>
                    <a:pt x="317" y="3833"/>
                    <a:pt x="317" y="2851"/>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a:off x="4190400" y="3704225"/>
              <a:ext cx="79200" cy="163125"/>
            </a:xfrm>
            <a:custGeom>
              <a:avLst/>
              <a:gdLst/>
              <a:ahLst/>
              <a:cxnLst/>
              <a:rect l="l" t="t" r="r" b="b"/>
              <a:pathLst>
                <a:path w="3168" h="6525" fill="none" extrusionOk="0">
                  <a:moveTo>
                    <a:pt x="1584" y="0"/>
                  </a:moveTo>
                  <a:cubicBezTo>
                    <a:pt x="698" y="0"/>
                    <a:pt x="1" y="697"/>
                    <a:pt x="1" y="1552"/>
                  </a:cubicBezTo>
                  <a:cubicBezTo>
                    <a:pt x="1" y="2217"/>
                    <a:pt x="413" y="2819"/>
                    <a:pt x="1046" y="3041"/>
                  </a:cubicBezTo>
                  <a:lnTo>
                    <a:pt x="1046" y="5986"/>
                  </a:lnTo>
                  <a:cubicBezTo>
                    <a:pt x="1046" y="6302"/>
                    <a:pt x="1299" y="6524"/>
                    <a:pt x="1584" y="6524"/>
                  </a:cubicBezTo>
                  <a:cubicBezTo>
                    <a:pt x="1869" y="6524"/>
                    <a:pt x="2123" y="6302"/>
                    <a:pt x="2123" y="5986"/>
                  </a:cubicBezTo>
                  <a:lnTo>
                    <a:pt x="2123" y="3041"/>
                  </a:lnTo>
                  <a:cubicBezTo>
                    <a:pt x="2725" y="2819"/>
                    <a:pt x="3168" y="2249"/>
                    <a:pt x="3168" y="1552"/>
                  </a:cubicBezTo>
                  <a:cubicBezTo>
                    <a:pt x="3168" y="697"/>
                    <a:pt x="2440" y="0"/>
                    <a:pt x="1584" y="0"/>
                  </a:cubicBezTo>
                  <a:close/>
                  <a:moveTo>
                    <a:pt x="1901" y="2787"/>
                  </a:moveTo>
                  <a:cubicBezTo>
                    <a:pt x="1838" y="2787"/>
                    <a:pt x="1806" y="2851"/>
                    <a:pt x="1806" y="2946"/>
                  </a:cubicBezTo>
                  <a:lnTo>
                    <a:pt x="1806" y="5986"/>
                  </a:lnTo>
                  <a:cubicBezTo>
                    <a:pt x="1806" y="6112"/>
                    <a:pt x="1711" y="6207"/>
                    <a:pt x="1584" y="6207"/>
                  </a:cubicBezTo>
                  <a:cubicBezTo>
                    <a:pt x="1458" y="6207"/>
                    <a:pt x="1363" y="6112"/>
                    <a:pt x="1363" y="5986"/>
                  </a:cubicBezTo>
                  <a:lnTo>
                    <a:pt x="1363" y="2946"/>
                  </a:lnTo>
                  <a:cubicBezTo>
                    <a:pt x="1363" y="2851"/>
                    <a:pt x="1299" y="2787"/>
                    <a:pt x="1236" y="2787"/>
                  </a:cubicBezTo>
                  <a:cubicBezTo>
                    <a:pt x="698" y="2629"/>
                    <a:pt x="318" y="2122"/>
                    <a:pt x="318" y="1552"/>
                  </a:cubicBezTo>
                  <a:cubicBezTo>
                    <a:pt x="318" y="887"/>
                    <a:pt x="888" y="317"/>
                    <a:pt x="1584" y="317"/>
                  </a:cubicBezTo>
                  <a:cubicBezTo>
                    <a:pt x="2281" y="317"/>
                    <a:pt x="2851" y="855"/>
                    <a:pt x="2851" y="1552"/>
                  </a:cubicBezTo>
                  <a:cubicBezTo>
                    <a:pt x="2851" y="2122"/>
                    <a:pt x="2471" y="2629"/>
                    <a:pt x="1901" y="2787"/>
                  </a:cubicBezTo>
                  <a:close/>
                </a:path>
              </a:pathLst>
            </a:custGeom>
            <a:noFill/>
            <a:ln w="2375" cap="flat" cmpd="sng">
              <a:solidFill>
                <a:srgbClr val="30475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a:off x="595975" y="3956000"/>
              <a:ext cx="3262725" cy="581150"/>
            </a:xfrm>
            <a:custGeom>
              <a:avLst/>
              <a:gdLst/>
              <a:ahLst/>
              <a:cxnLst/>
              <a:rect l="l" t="t" r="r" b="b"/>
              <a:pathLst>
                <a:path w="130509" h="23246" extrusionOk="0">
                  <a:moveTo>
                    <a:pt x="3421" y="0"/>
                  </a:moveTo>
                  <a:cubicBezTo>
                    <a:pt x="1521" y="0"/>
                    <a:pt x="0" y="1520"/>
                    <a:pt x="0" y="3420"/>
                  </a:cubicBezTo>
                  <a:lnTo>
                    <a:pt x="0" y="19825"/>
                  </a:lnTo>
                  <a:cubicBezTo>
                    <a:pt x="0" y="21725"/>
                    <a:pt x="1521" y="23245"/>
                    <a:pt x="3421" y="23245"/>
                  </a:cubicBezTo>
                  <a:lnTo>
                    <a:pt x="92822" y="23245"/>
                  </a:lnTo>
                  <a:cubicBezTo>
                    <a:pt x="94723" y="23245"/>
                    <a:pt x="96274" y="21725"/>
                    <a:pt x="96274" y="19825"/>
                  </a:cubicBezTo>
                  <a:lnTo>
                    <a:pt x="96274" y="15360"/>
                  </a:lnTo>
                  <a:cubicBezTo>
                    <a:pt x="96325" y="13189"/>
                    <a:pt x="97823" y="12002"/>
                    <a:pt x="99487" y="12002"/>
                  </a:cubicBezTo>
                  <a:cubicBezTo>
                    <a:pt x="100956" y="12002"/>
                    <a:pt x="102554" y="12927"/>
                    <a:pt x="103400" y="14916"/>
                  </a:cubicBezTo>
                  <a:cubicBezTo>
                    <a:pt x="104667" y="17893"/>
                    <a:pt x="107612" y="19951"/>
                    <a:pt x="111032" y="19951"/>
                  </a:cubicBezTo>
                  <a:cubicBezTo>
                    <a:pt x="114389" y="19951"/>
                    <a:pt x="117271" y="17956"/>
                    <a:pt x="118601" y="15106"/>
                  </a:cubicBezTo>
                  <a:lnTo>
                    <a:pt x="118601" y="15138"/>
                  </a:lnTo>
                  <a:cubicBezTo>
                    <a:pt x="119815" y="12827"/>
                    <a:pt x="121700" y="11944"/>
                    <a:pt x="123381" y="11944"/>
                  </a:cubicBezTo>
                  <a:cubicBezTo>
                    <a:pt x="123980" y="11944"/>
                    <a:pt x="124554" y="12056"/>
                    <a:pt x="125062" y="12256"/>
                  </a:cubicBezTo>
                  <a:cubicBezTo>
                    <a:pt x="125125" y="12288"/>
                    <a:pt x="125188" y="12319"/>
                    <a:pt x="125252" y="12351"/>
                  </a:cubicBezTo>
                  <a:cubicBezTo>
                    <a:pt x="125315" y="12383"/>
                    <a:pt x="125378" y="12414"/>
                    <a:pt x="125410" y="12414"/>
                  </a:cubicBezTo>
                  <a:cubicBezTo>
                    <a:pt x="125505" y="12478"/>
                    <a:pt x="125568" y="12509"/>
                    <a:pt x="125632" y="12541"/>
                  </a:cubicBezTo>
                  <a:cubicBezTo>
                    <a:pt x="126138" y="12858"/>
                    <a:pt x="126392" y="13238"/>
                    <a:pt x="126645" y="13396"/>
                  </a:cubicBezTo>
                  <a:cubicBezTo>
                    <a:pt x="127057" y="13744"/>
                    <a:pt x="127563" y="13966"/>
                    <a:pt x="128165" y="13966"/>
                  </a:cubicBezTo>
                  <a:cubicBezTo>
                    <a:pt x="129432" y="13966"/>
                    <a:pt x="130509" y="12921"/>
                    <a:pt x="130509" y="11623"/>
                  </a:cubicBezTo>
                  <a:cubicBezTo>
                    <a:pt x="130509" y="10324"/>
                    <a:pt x="129432" y="9279"/>
                    <a:pt x="128165" y="9279"/>
                  </a:cubicBezTo>
                  <a:cubicBezTo>
                    <a:pt x="127563" y="9279"/>
                    <a:pt x="127057" y="9469"/>
                    <a:pt x="126645" y="9817"/>
                  </a:cubicBezTo>
                  <a:cubicBezTo>
                    <a:pt x="126392" y="10007"/>
                    <a:pt x="126138" y="10356"/>
                    <a:pt x="125632" y="10704"/>
                  </a:cubicBezTo>
                  <a:cubicBezTo>
                    <a:pt x="125568" y="10736"/>
                    <a:pt x="125505" y="10768"/>
                    <a:pt x="125410" y="10799"/>
                  </a:cubicBezTo>
                  <a:cubicBezTo>
                    <a:pt x="125378" y="10831"/>
                    <a:pt x="125315" y="10863"/>
                    <a:pt x="125283" y="10894"/>
                  </a:cubicBezTo>
                  <a:cubicBezTo>
                    <a:pt x="125188" y="10926"/>
                    <a:pt x="125157" y="10958"/>
                    <a:pt x="125062" y="10958"/>
                  </a:cubicBezTo>
                  <a:cubicBezTo>
                    <a:pt x="124550" y="11167"/>
                    <a:pt x="123971" y="11284"/>
                    <a:pt x="123366" y="11284"/>
                  </a:cubicBezTo>
                  <a:cubicBezTo>
                    <a:pt x="121689" y="11284"/>
                    <a:pt x="119811" y="10388"/>
                    <a:pt x="118601" y="8107"/>
                  </a:cubicBezTo>
                  <a:cubicBezTo>
                    <a:pt x="117271" y="5257"/>
                    <a:pt x="114389" y="3294"/>
                    <a:pt x="111032" y="3294"/>
                  </a:cubicBezTo>
                  <a:cubicBezTo>
                    <a:pt x="107612" y="3294"/>
                    <a:pt x="104667" y="5352"/>
                    <a:pt x="103400" y="8329"/>
                  </a:cubicBezTo>
                  <a:lnTo>
                    <a:pt x="103400" y="8297"/>
                  </a:lnTo>
                  <a:cubicBezTo>
                    <a:pt x="102569" y="10287"/>
                    <a:pt x="100972" y="11211"/>
                    <a:pt x="99500" y="11211"/>
                  </a:cubicBezTo>
                  <a:cubicBezTo>
                    <a:pt x="97832" y="11211"/>
                    <a:pt x="96325" y="10024"/>
                    <a:pt x="96274" y="7854"/>
                  </a:cubicBezTo>
                  <a:lnTo>
                    <a:pt x="96274" y="3420"/>
                  </a:lnTo>
                  <a:cubicBezTo>
                    <a:pt x="96274" y="1520"/>
                    <a:pt x="94723" y="0"/>
                    <a:pt x="9282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a:off x="3201550" y="4076325"/>
              <a:ext cx="340475" cy="340475"/>
            </a:xfrm>
            <a:custGeom>
              <a:avLst/>
              <a:gdLst/>
              <a:ahLst/>
              <a:cxnLst/>
              <a:rect l="l" t="t" r="r" b="b"/>
              <a:pathLst>
                <a:path w="13619" h="13619" extrusionOk="0">
                  <a:moveTo>
                    <a:pt x="13618" y="6810"/>
                  </a:moveTo>
                  <a:cubicBezTo>
                    <a:pt x="13618" y="10578"/>
                    <a:pt x="10578" y="13618"/>
                    <a:pt x="6809" y="13618"/>
                  </a:cubicBezTo>
                  <a:cubicBezTo>
                    <a:pt x="3041" y="13618"/>
                    <a:pt x="0" y="10578"/>
                    <a:pt x="0" y="6810"/>
                  </a:cubicBezTo>
                  <a:cubicBezTo>
                    <a:pt x="0" y="3041"/>
                    <a:pt x="3041" y="1"/>
                    <a:pt x="6809" y="1"/>
                  </a:cubicBezTo>
                  <a:cubicBezTo>
                    <a:pt x="10578" y="1"/>
                    <a:pt x="13618" y="3041"/>
                    <a:pt x="13618" y="681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a:off x="3769225" y="4215675"/>
              <a:ext cx="60975" cy="60975"/>
            </a:xfrm>
            <a:custGeom>
              <a:avLst/>
              <a:gdLst/>
              <a:ahLst/>
              <a:cxnLst/>
              <a:rect l="l" t="t" r="r" b="b"/>
              <a:pathLst>
                <a:path w="2439" h="2439" extrusionOk="0">
                  <a:moveTo>
                    <a:pt x="2439" y="1236"/>
                  </a:moveTo>
                  <a:cubicBezTo>
                    <a:pt x="2439" y="1901"/>
                    <a:pt x="1900" y="2439"/>
                    <a:pt x="1203" y="2439"/>
                  </a:cubicBezTo>
                  <a:cubicBezTo>
                    <a:pt x="538" y="2439"/>
                    <a:pt x="0" y="1901"/>
                    <a:pt x="0" y="1236"/>
                  </a:cubicBezTo>
                  <a:cubicBezTo>
                    <a:pt x="0" y="571"/>
                    <a:pt x="538" y="0"/>
                    <a:pt x="1203" y="0"/>
                  </a:cubicBezTo>
                  <a:cubicBezTo>
                    <a:pt x="1900" y="0"/>
                    <a:pt x="2439" y="571"/>
                    <a:pt x="2439" y="1236"/>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a:off x="627650" y="3987650"/>
              <a:ext cx="2342725" cy="517825"/>
            </a:xfrm>
            <a:custGeom>
              <a:avLst/>
              <a:gdLst/>
              <a:ahLst/>
              <a:cxnLst/>
              <a:rect l="l" t="t" r="r" b="b"/>
              <a:pathLst>
                <a:path w="93709" h="20713" extrusionOk="0">
                  <a:moveTo>
                    <a:pt x="2154" y="1"/>
                  </a:moveTo>
                  <a:cubicBezTo>
                    <a:pt x="982" y="1"/>
                    <a:pt x="0" y="983"/>
                    <a:pt x="0" y="2154"/>
                  </a:cubicBezTo>
                  <a:lnTo>
                    <a:pt x="0" y="18559"/>
                  </a:lnTo>
                  <a:cubicBezTo>
                    <a:pt x="0" y="19731"/>
                    <a:pt x="982" y="20712"/>
                    <a:pt x="2154" y="20712"/>
                  </a:cubicBezTo>
                  <a:lnTo>
                    <a:pt x="91555" y="20712"/>
                  </a:lnTo>
                  <a:cubicBezTo>
                    <a:pt x="92759" y="20712"/>
                    <a:pt x="93709" y="19731"/>
                    <a:pt x="93709" y="18559"/>
                  </a:cubicBezTo>
                  <a:lnTo>
                    <a:pt x="93709" y="2154"/>
                  </a:lnTo>
                  <a:cubicBezTo>
                    <a:pt x="93709" y="983"/>
                    <a:pt x="92727" y="1"/>
                    <a:pt x="915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a:off x="3332975" y="4198250"/>
              <a:ext cx="77600" cy="77625"/>
            </a:xfrm>
            <a:custGeom>
              <a:avLst/>
              <a:gdLst/>
              <a:ahLst/>
              <a:cxnLst/>
              <a:rect l="l" t="t" r="r" b="b"/>
              <a:pathLst>
                <a:path w="3104" h="3105" extrusionOk="0">
                  <a:moveTo>
                    <a:pt x="1552" y="317"/>
                  </a:moveTo>
                  <a:cubicBezTo>
                    <a:pt x="2249" y="317"/>
                    <a:pt x="2787" y="856"/>
                    <a:pt x="2787" y="1553"/>
                  </a:cubicBezTo>
                  <a:cubicBezTo>
                    <a:pt x="2787" y="2249"/>
                    <a:pt x="2249" y="2788"/>
                    <a:pt x="1552" y="2788"/>
                  </a:cubicBezTo>
                  <a:cubicBezTo>
                    <a:pt x="887" y="2788"/>
                    <a:pt x="317" y="2249"/>
                    <a:pt x="317" y="1553"/>
                  </a:cubicBezTo>
                  <a:cubicBezTo>
                    <a:pt x="317" y="856"/>
                    <a:pt x="855" y="317"/>
                    <a:pt x="1552" y="317"/>
                  </a:cubicBezTo>
                  <a:close/>
                  <a:moveTo>
                    <a:pt x="1552" y="1"/>
                  </a:moveTo>
                  <a:cubicBezTo>
                    <a:pt x="697" y="1"/>
                    <a:pt x="0" y="697"/>
                    <a:pt x="0" y="1553"/>
                  </a:cubicBezTo>
                  <a:cubicBezTo>
                    <a:pt x="0" y="2408"/>
                    <a:pt x="697" y="3104"/>
                    <a:pt x="1552" y="3104"/>
                  </a:cubicBezTo>
                  <a:cubicBezTo>
                    <a:pt x="2407" y="3104"/>
                    <a:pt x="3104" y="2408"/>
                    <a:pt x="3104" y="1553"/>
                  </a:cubicBezTo>
                  <a:cubicBezTo>
                    <a:pt x="3104" y="697"/>
                    <a:pt x="2407" y="1"/>
                    <a:pt x="1552" y="1"/>
                  </a:cubicBezTo>
                  <a:close/>
                </a:path>
              </a:pathLst>
            </a:custGeom>
            <a:solidFill>
              <a:srgbClr val="CECECE"/>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a:off x="3259350" y="4134125"/>
              <a:ext cx="225650" cy="224875"/>
            </a:xfrm>
            <a:custGeom>
              <a:avLst/>
              <a:gdLst/>
              <a:ahLst/>
              <a:cxnLst/>
              <a:rect l="l" t="t" r="r" b="b"/>
              <a:pathLst>
                <a:path w="9026" h="8995" extrusionOk="0">
                  <a:moveTo>
                    <a:pt x="4497" y="317"/>
                  </a:moveTo>
                  <a:cubicBezTo>
                    <a:pt x="6809" y="317"/>
                    <a:pt x="8677" y="2186"/>
                    <a:pt x="8677" y="4498"/>
                  </a:cubicBezTo>
                  <a:cubicBezTo>
                    <a:pt x="8677" y="5923"/>
                    <a:pt x="7949" y="7221"/>
                    <a:pt x="6841" y="7949"/>
                  </a:cubicBezTo>
                  <a:cubicBezTo>
                    <a:pt x="6746" y="7411"/>
                    <a:pt x="6492" y="6936"/>
                    <a:pt x="6081" y="6588"/>
                  </a:cubicBezTo>
                  <a:cubicBezTo>
                    <a:pt x="5639" y="6176"/>
                    <a:pt x="5061" y="5983"/>
                    <a:pt x="4474" y="5983"/>
                  </a:cubicBezTo>
                  <a:cubicBezTo>
                    <a:pt x="4429" y="5983"/>
                    <a:pt x="4384" y="5984"/>
                    <a:pt x="4339" y="5986"/>
                  </a:cubicBezTo>
                  <a:cubicBezTo>
                    <a:pt x="3262" y="6049"/>
                    <a:pt x="2375" y="6873"/>
                    <a:pt x="2154" y="7981"/>
                  </a:cubicBezTo>
                  <a:cubicBezTo>
                    <a:pt x="1045" y="7221"/>
                    <a:pt x="317" y="5954"/>
                    <a:pt x="317" y="4498"/>
                  </a:cubicBezTo>
                  <a:cubicBezTo>
                    <a:pt x="317" y="2186"/>
                    <a:pt x="2185" y="317"/>
                    <a:pt x="4497" y="317"/>
                  </a:cubicBezTo>
                  <a:close/>
                  <a:moveTo>
                    <a:pt x="4487" y="6299"/>
                  </a:moveTo>
                  <a:cubicBezTo>
                    <a:pt x="4986" y="6299"/>
                    <a:pt x="5477" y="6486"/>
                    <a:pt x="5859" y="6809"/>
                  </a:cubicBezTo>
                  <a:cubicBezTo>
                    <a:pt x="6271" y="7158"/>
                    <a:pt x="6492" y="7633"/>
                    <a:pt x="6556" y="8139"/>
                  </a:cubicBezTo>
                  <a:cubicBezTo>
                    <a:pt x="5922" y="8488"/>
                    <a:pt x="5210" y="8662"/>
                    <a:pt x="4501" y="8662"/>
                  </a:cubicBezTo>
                  <a:cubicBezTo>
                    <a:pt x="3793" y="8662"/>
                    <a:pt x="3088" y="8488"/>
                    <a:pt x="2470" y="8139"/>
                  </a:cubicBezTo>
                  <a:cubicBezTo>
                    <a:pt x="2597" y="7158"/>
                    <a:pt x="3389" y="6366"/>
                    <a:pt x="4371" y="6303"/>
                  </a:cubicBezTo>
                  <a:cubicBezTo>
                    <a:pt x="4409" y="6300"/>
                    <a:pt x="4448" y="6299"/>
                    <a:pt x="4487" y="6299"/>
                  </a:cubicBezTo>
                  <a:close/>
                  <a:moveTo>
                    <a:pt x="4497" y="1"/>
                  </a:moveTo>
                  <a:cubicBezTo>
                    <a:pt x="2027" y="1"/>
                    <a:pt x="0" y="1996"/>
                    <a:pt x="0" y="4498"/>
                  </a:cubicBezTo>
                  <a:cubicBezTo>
                    <a:pt x="0" y="6113"/>
                    <a:pt x="855" y="7506"/>
                    <a:pt x="2122" y="8330"/>
                  </a:cubicBezTo>
                  <a:lnTo>
                    <a:pt x="2217" y="8361"/>
                  </a:lnTo>
                  <a:cubicBezTo>
                    <a:pt x="2217" y="8361"/>
                    <a:pt x="2217" y="8393"/>
                    <a:pt x="2249" y="8393"/>
                  </a:cubicBezTo>
                  <a:cubicBezTo>
                    <a:pt x="2312" y="8425"/>
                    <a:pt x="2375" y="8456"/>
                    <a:pt x="2470" y="8520"/>
                  </a:cubicBezTo>
                  <a:cubicBezTo>
                    <a:pt x="2502" y="8520"/>
                    <a:pt x="2534" y="8520"/>
                    <a:pt x="2534" y="8551"/>
                  </a:cubicBezTo>
                  <a:cubicBezTo>
                    <a:pt x="2660" y="8615"/>
                    <a:pt x="2819" y="8678"/>
                    <a:pt x="2945" y="8710"/>
                  </a:cubicBezTo>
                  <a:lnTo>
                    <a:pt x="3072" y="8773"/>
                  </a:lnTo>
                  <a:cubicBezTo>
                    <a:pt x="3135" y="8773"/>
                    <a:pt x="3199" y="8805"/>
                    <a:pt x="3262" y="8836"/>
                  </a:cubicBezTo>
                  <a:cubicBezTo>
                    <a:pt x="3325" y="8836"/>
                    <a:pt x="3420" y="8868"/>
                    <a:pt x="3484" y="8868"/>
                  </a:cubicBezTo>
                  <a:cubicBezTo>
                    <a:pt x="3547" y="8900"/>
                    <a:pt x="3610" y="8900"/>
                    <a:pt x="3674" y="8931"/>
                  </a:cubicBezTo>
                  <a:cubicBezTo>
                    <a:pt x="3769" y="8931"/>
                    <a:pt x="3895" y="8963"/>
                    <a:pt x="3990" y="8963"/>
                  </a:cubicBezTo>
                  <a:cubicBezTo>
                    <a:pt x="4022" y="8963"/>
                    <a:pt x="4054" y="8963"/>
                    <a:pt x="4117" y="8995"/>
                  </a:cubicBezTo>
                  <a:lnTo>
                    <a:pt x="4909" y="8995"/>
                  </a:lnTo>
                  <a:cubicBezTo>
                    <a:pt x="4941" y="8963"/>
                    <a:pt x="5004" y="8963"/>
                    <a:pt x="5036" y="8963"/>
                  </a:cubicBezTo>
                  <a:cubicBezTo>
                    <a:pt x="5131" y="8963"/>
                    <a:pt x="5226" y="8931"/>
                    <a:pt x="5321" y="8931"/>
                  </a:cubicBezTo>
                  <a:cubicBezTo>
                    <a:pt x="5416" y="8900"/>
                    <a:pt x="5479" y="8900"/>
                    <a:pt x="5542" y="8868"/>
                  </a:cubicBezTo>
                  <a:cubicBezTo>
                    <a:pt x="5606" y="8868"/>
                    <a:pt x="5669" y="8836"/>
                    <a:pt x="5732" y="8836"/>
                  </a:cubicBezTo>
                  <a:cubicBezTo>
                    <a:pt x="5796" y="8805"/>
                    <a:pt x="5891" y="8773"/>
                    <a:pt x="5954" y="8773"/>
                  </a:cubicBezTo>
                  <a:cubicBezTo>
                    <a:pt x="5986" y="8741"/>
                    <a:pt x="6017" y="8741"/>
                    <a:pt x="6081" y="8710"/>
                  </a:cubicBezTo>
                  <a:cubicBezTo>
                    <a:pt x="6207" y="8678"/>
                    <a:pt x="6334" y="8615"/>
                    <a:pt x="6461" y="8551"/>
                  </a:cubicBezTo>
                  <a:cubicBezTo>
                    <a:pt x="6492" y="8520"/>
                    <a:pt x="6524" y="8520"/>
                    <a:pt x="6556" y="8520"/>
                  </a:cubicBezTo>
                  <a:cubicBezTo>
                    <a:pt x="6619" y="8456"/>
                    <a:pt x="6682" y="8425"/>
                    <a:pt x="6777" y="8393"/>
                  </a:cubicBezTo>
                  <a:cubicBezTo>
                    <a:pt x="6777" y="8393"/>
                    <a:pt x="6777" y="8361"/>
                    <a:pt x="6809" y="8361"/>
                  </a:cubicBezTo>
                  <a:lnTo>
                    <a:pt x="6872" y="8330"/>
                  </a:lnTo>
                  <a:lnTo>
                    <a:pt x="6872" y="8298"/>
                  </a:lnTo>
                  <a:cubicBezTo>
                    <a:pt x="8171" y="7506"/>
                    <a:pt x="9026" y="6113"/>
                    <a:pt x="9026" y="4498"/>
                  </a:cubicBezTo>
                  <a:cubicBezTo>
                    <a:pt x="9026" y="1996"/>
                    <a:pt x="6999" y="1"/>
                    <a:pt x="4497" y="1"/>
                  </a:cubicBezTo>
                  <a:close/>
                </a:path>
              </a:pathLst>
            </a:custGeom>
            <a:solidFill>
              <a:srgbClr val="CECECE"/>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a:off x="4113625" y="2679450"/>
              <a:ext cx="232775" cy="225950"/>
            </a:xfrm>
            <a:custGeom>
              <a:avLst/>
              <a:gdLst/>
              <a:ahLst/>
              <a:cxnLst/>
              <a:rect l="l" t="t" r="r" b="b"/>
              <a:pathLst>
                <a:path w="9311" h="9038" extrusionOk="0">
                  <a:moveTo>
                    <a:pt x="3452" y="519"/>
                  </a:moveTo>
                  <a:cubicBezTo>
                    <a:pt x="3040" y="835"/>
                    <a:pt x="2692" y="1342"/>
                    <a:pt x="2439" y="1944"/>
                  </a:cubicBezTo>
                  <a:lnTo>
                    <a:pt x="1362" y="1944"/>
                  </a:lnTo>
                  <a:cubicBezTo>
                    <a:pt x="1710" y="1500"/>
                    <a:pt x="2122" y="1120"/>
                    <a:pt x="2629" y="835"/>
                  </a:cubicBezTo>
                  <a:cubicBezTo>
                    <a:pt x="2882" y="709"/>
                    <a:pt x="3167" y="582"/>
                    <a:pt x="3452" y="519"/>
                  </a:cubicBezTo>
                  <a:close/>
                  <a:moveTo>
                    <a:pt x="4497" y="360"/>
                  </a:moveTo>
                  <a:lnTo>
                    <a:pt x="4497" y="1944"/>
                  </a:lnTo>
                  <a:lnTo>
                    <a:pt x="2787" y="1944"/>
                  </a:lnTo>
                  <a:cubicBezTo>
                    <a:pt x="3199" y="1025"/>
                    <a:pt x="3800" y="455"/>
                    <a:pt x="4497" y="360"/>
                  </a:cubicBezTo>
                  <a:close/>
                  <a:moveTo>
                    <a:pt x="4814" y="360"/>
                  </a:moveTo>
                  <a:cubicBezTo>
                    <a:pt x="5479" y="455"/>
                    <a:pt x="6081" y="1025"/>
                    <a:pt x="6492" y="1944"/>
                  </a:cubicBezTo>
                  <a:lnTo>
                    <a:pt x="4814" y="1944"/>
                  </a:lnTo>
                  <a:lnTo>
                    <a:pt x="4814" y="360"/>
                  </a:lnTo>
                  <a:close/>
                  <a:moveTo>
                    <a:pt x="5827" y="487"/>
                  </a:moveTo>
                  <a:cubicBezTo>
                    <a:pt x="6682" y="740"/>
                    <a:pt x="7411" y="1247"/>
                    <a:pt x="7949" y="1944"/>
                  </a:cubicBezTo>
                  <a:lnTo>
                    <a:pt x="6841" y="1944"/>
                  </a:lnTo>
                  <a:cubicBezTo>
                    <a:pt x="6587" y="1310"/>
                    <a:pt x="6239" y="835"/>
                    <a:pt x="5827" y="487"/>
                  </a:cubicBezTo>
                  <a:close/>
                  <a:moveTo>
                    <a:pt x="2344" y="2260"/>
                  </a:moveTo>
                  <a:cubicBezTo>
                    <a:pt x="2122" y="2894"/>
                    <a:pt x="1995" y="3590"/>
                    <a:pt x="1964" y="4382"/>
                  </a:cubicBezTo>
                  <a:lnTo>
                    <a:pt x="475" y="4382"/>
                  </a:lnTo>
                  <a:cubicBezTo>
                    <a:pt x="475" y="4034"/>
                    <a:pt x="538" y="3685"/>
                    <a:pt x="633" y="3337"/>
                  </a:cubicBezTo>
                  <a:cubicBezTo>
                    <a:pt x="760" y="2957"/>
                    <a:pt x="918" y="2577"/>
                    <a:pt x="1140" y="2260"/>
                  </a:cubicBezTo>
                  <a:close/>
                  <a:moveTo>
                    <a:pt x="4497" y="2260"/>
                  </a:moveTo>
                  <a:lnTo>
                    <a:pt x="4497" y="4382"/>
                  </a:lnTo>
                  <a:lnTo>
                    <a:pt x="2280" y="4382"/>
                  </a:lnTo>
                  <a:cubicBezTo>
                    <a:pt x="2312" y="3590"/>
                    <a:pt x="2439" y="2862"/>
                    <a:pt x="2660" y="2260"/>
                  </a:cubicBezTo>
                  <a:close/>
                  <a:moveTo>
                    <a:pt x="6619" y="2260"/>
                  </a:moveTo>
                  <a:cubicBezTo>
                    <a:pt x="6841" y="2862"/>
                    <a:pt x="6999" y="3590"/>
                    <a:pt x="6999" y="4382"/>
                  </a:cubicBezTo>
                  <a:lnTo>
                    <a:pt x="4814" y="4382"/>
                  </a:lnTo>
                  <a:lnTo>
                    <a:pt x="4814" y="2260"/>
                  </a:lnTo>
                  <a:close/>
                  <a:moveTo>
                    <a:pt x="8171" y="2260"/>
                  </a:moveTo>
                  <a:cubicBezTo>
                    <a:pt x="8234" y="2324"/>
                    <a:pt x="8297" y="2419"/>
                    <a:pt x="8329" y="2514"/>
                  </a:cubicBezTo>
                  <a:cubicBezTo>
                    <a:pt x="8646" y="3084"/>
                    <a:pt x="8836" y="3717"/>
                    <a:pt x="8836" y="4382"/>
                  </a:cubicBezTo>
                  <a:lnTo>
                    <a:pt x="7316" y="4382"/>
                  </a:lnTo>
                  <a:cubicBezTo>
                    <a:pt x="7316" y="3590"/>
                    <a:pt x="7189" y="2894"/>
                    <a:pt x="6967" y="2260"/>
                  </a:cubicBezTo>
                  <a:close/>
                  <a:moveTo>
                    <a:pt x="1964" y="4699"/>
                  </a:moveTo>
                  <a:cubicBezTo>
                    <a:pt x="1995" y="5459"/>
                    <a:pt x="2122" y="6187"/>
                    <a:pt x="2344" y="6821"/>
                  </a:cubicBezTo>
                  <a:lnTo>
                    <a:pt x="1172" y="6821"/>
                  </a:lnTo>
                  <a:cubicBezTo>
                    <a:pt x="1109" y="6726"/>
                    <a:pt x="1045" y="6631"/>
                    <a:pt x="982" y="6536"/>
                  </a:cubicBezTo>
                  <a:cubicBezTo>
                    <a:pt x="665" y="5966"/>
                    <a:pt x="507" y="5332"/>
                    <a:pt x="475" y="4699"/>
                  </a:cubicBezTo>
                  <a:close/>
                  <a:moveTo>
                    <a:pt x="4497" y="4699"/>
                  </a:moveTo>
                  <a:lnTo>
                    <a:pt x="4497" y="6821"/>
                  </a:lnTo>
                  <a:lnTo>
                    <a:pt x="2660" y="6821"/>
                  </a:lnTo>
                  <a:cubicBezTo>
                    <a:pt x="2439" y="6187"/>
                    <a:pt x="2312" y="5491"/>
                    <a:pt x="2280" y="4699"/>
                  </a:cubicBezTo>
                  <a:close/>
                  <a:moveTo>
                    <a:pt x="6999" y="4699"/>
                  </a:moveTo>
                  <a:cubicBezTo>
                    <a:pt x="6999" y="5459"/>
                    <a:pt x="6841" y="6187"/>
                    <a:pt x="6619" y="6821"/>
                  </a:cubicBezTo>
                  <a:lnTo>
                    <a:pt x="4814" y="6821"/>
                  </a:lnTo>
                  <a:lnTo>
                    <a:pt x="4814" y="4699"/>
                  </a:lnTo>
                  <a:close/>
                  <a:moveTo>
                    <a:pt x="8836" y="4699"/>
                  </a:moveTo>
                  <a:cubicBezTo>
                    <a:pt x="8804" y="5016"/>
                    <a:pt x="8772" y="5364"/>
                    <a:pt x="8677" y="5681"/>
                  </a:cubicBezTo>
                  <a:cubicBezTo>
                    <a:pt x="8551" y="6092"/>
                    <a:pt x="8392" y="6472"/>
                    <a:pt x="8171" y="6821"/>
                  </a:cubicBezTo>
                  <a:lnTo>
                    <a:pt x="6967" y="6821"/>
                  </a:lnTo>
                  <a:cubicBezTo>
                    <a:pt x="7157" y="6187"/>
                    <a:pt x="7316" y="5459"/>
                    <a:pt x="7316" y="4699"/>
                  </a:cubicBezTo>
                  <a:close/>
                  <a:moveTo>
                    <a:pt x="2470" y="7137"/>
                  </a:moveTo>
                  <a:cubicBezTo>
                    <a:pt x="2692" y="7707"/>
                    <a:pt x="3009" y="8151"/>
                    <a:pt x="3357" y="8499"/>
                  </a:cubicBezTo>
                  <a:cubicBezTo>
                    <a:pt x="2565" y="8246"/>
                    <a:pt x="1900" y="7771"/>
                    <a:pt x="1394" y="7137"/>
                  </a:cubicBezTo>
                  <a:close/>
                  <a:moveTo>
                    <a:pt x="7917" y="7137"/>
                  </a:moveTo>
                  <a:cubicBezTo>
                    <a:pt x="7601" y="7549"/>
                    <a:pt x="7157" y="7929"/>
                    <a:pt x="6682" y="8182"/>
                  </a:cubicBezTo>
                  <a:cubicBezTo>
                    <a:pt x="6429" y="8309"/>
                    <a:pt x="6176" y="8436"/>
                    <a:pt x="5922" y="8499"/>
                  </a:cubicBezTo>
                  <a:cubicBezTo>
                    <a:pt x="6271" y="8182"/>
                    <a:pt x="6587" y="7707"/>
                    <a:pt x="6841" y="7137"/>
                  </a:cubicBezTo>
                  <a:close/>
                  <a:moveTo>
                    <a:pt x="4497" y="7137"/>
                  </a:moveTo>
                  <a:lnTo>
                    <a:pt x="4497" y="8689"/>
                  </a:lnTo>
                  <a:lnTo>
                    <a:pt x="4370" y="8689"/>
                  </a:lnTo>
                  <a:cubicBezTo>
                    <a:pt x="3737" y="8562"/>
                    <a:pt x="3167" y="7961"/>
                    <a:pt x="2787" y="7137"/>
                  </a:cubicBezTo>
                  <a:close/>
                  <a:moveTo>
                    <a:pt x="6492" y="7137"/>
                  </a:moveTo>
                  <a:cubicBezTo>
                    <a:pt x="6112" y="7961"/>
                    <a:pt x="5574" y="8562"/>
                    <a:pt x="4940" y="8689"/>
                  </a:cubicBezTo>
                  <a:lnTo>
                    <a:pt x="4814" y="8689"/>
                  </a:lnTo>
                  <a:lnTo>
                    <a:pt x="4814" y="7137"/>
                  </a:lnTo>
                  <a:close/>
                  <a:moveTo>
                    <a:pt x="4663" y="1"/>
                  </a:moveTo>
                  <a:cubicBezTo>
                    <a:pt x="3911" y="1"/>
                    <a:pt x="3174" y="184"/>
                    <a:pt x="2502" y="550"/>
                  </a:cubicBezTo>
                  <a:cubicBezTo>
                    <a:pt x="1425" y="1152"/>
                    <a:pt x="665" y="2102"/>
                    <a:pt x="317" y="3242"/>
                  </a:cubicBezTo>
                  <a:cubicBezTo>
                    <a:pt x="0" y="4414"/>
                    <a:pt x="127" y="5617"/>
                    <a:pt x="697" y="6694"/>
                  </a:cubicBezTo>
                  <a:cubicBezTo>
                    <a:pt x="1299" y="7739"/>
                    <a:pt x="2249" y="8499"/>
                    <a:pt x="3389" y="8847"/>
                  </a:cubicBezTo>
                  <a:cubicBezTo>
                    <a:pt x="3705" y="8942"/>
                    <a:pt x="4022" y="8974"/>
                    <a:pt x="4339" y="9006"/>
                  </a:cubicBezTo>
                  <a:cubicBezTo>
                    <a:pt x="4434" y="9037"/>
                    <a:pt x="4529" y="9037"/>
                    <a:pt x="4655" y="9037"/>
                  </a:cubicBezTo>
                  <a:cubicBezTo>
                    <a:pt x="4750" y="9037"/>
                    <a:pt x="4877" y="9037"/>
                    <a:pt x="5004" y="9006"/>
                  </a:cubicBezTo>
                  <a:cubicBezTo>
                    <a:pt x="5637" y="8942"/>
                    <a:pt x="6239" y="8784"/>
                    <a:pt x="6841" y="8467"/>
                  </a:cubicBezTo>
                  <a:cubicBezTo>
                    <a:pt x="7886" y="7897"/>
                    <a:pt x="8646" y="6916"/>
                    <a:pt x="8994" y="5776"/>
                  </a:cubicBezTo>
                  <a:cubicBezTo>
                    <a:pt x="9311" y="4604"/>
                    <a:pt x="9184" y="3400"/>
                    <a:pt x="8614" y="2355"/>
                  </a:cubicBezTo>
                  <a:cubicBezTo>
                    <a:pt x="8044" y="1279"/>
                    <a:pt x="7062" y="519"/>
                    <a:pt x="5922" y="170"/>
                  </a:cubicBezTo>
                  <a:cubicBezTo>
                    <a:pt x="5504" y="57"/>
                    <a:pt x="5081" y="1"/>
                    <a:pt x="466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a:off x="4113625" y="2675775"/>
              <a:ext cx="232775" cy="229625"/>
            </a:xfrm>
            <a:custGeom>
              <a:avLst/>
              <a:gdLst/>
              <a:ahLst/>
              <a:cxnLst/>
              <a:rect l="l" t="t" r="r" b="b"/>
              <a:pathLst>
                <a:path w="9311" h="9185" fill="none" extrusionOk="0">
                  <a:moveTo>
                    <a:pt x="8614" y="2502"/>
                  </a:moveTo>
                  <a:cubicBezTo>
                    <a:pt x="8044" y="1426"/>
                    <a:pt x="7062" y="666"/>
                    <a:pt x="5922" y="317"/>
                  </a:cubicBezTo>
                  <a:cubicBezTo>
                    <a:pt x="4750" y="0"/>
                    <a:pt x="3547" y="127"/>
                    <a:pt x="2502" y="697"/>
                  </a:cubicBezTo>
                  <a:cubicBezTo>
                    <a:pt x="1425" y="1299"/>
                    <a:pt x="665" y="2249"/>
                    <a:pt x="317" y="3389"/>
                  </a:cubicBezTo>
                  <a:cubicBezTo>
                    <a:pt x="0" y="4561"/>
                    <a:pt x="127" y="5764"/>
                    <a:pt x="697" y="6841"/>
                  </a:cubicBezTo>
                  <a:cubicBezTo>
                    <a:pt x="1299" y="7886"/>
                    <a:pt x="2249" y="8646"/>
                    <a:pt x="3389" y="8994"/>
                  </a:cubicBezTo>
                  <a:cubicBezTo>
                    <a:pt x="3705" y="9089"/>
                    <a:pt x="4022" y="9121"/>
                    <a:pt x="4339" y="9153"/>
                  </a:cubicBezTo>
                  <a:cubicBezTo>
                    <a:pt x="4434" y="9184"/>
                    <a:pt x="4529" y="9184"/>
                    <a:pt x="4655" y="9184"/>
                  </a:cubicBezTo>
                  <a:cubicBezTo>
                    <a:pt x="4750" y="9184"/>
                    <a:pt x="4877" y="9184"/>
                    <a:pt x="5004" y="9153"/>
                  </a:cubicBezTo>
                  <a:cubicBezTo>
                    <a:pt x="5637" y="9089"/>
                    <a:pt x="6239" y="8931"/>
                    <a:pt x="6841" y="8614"/>
                  </a:cubicBezTo>
                  <a:cubicBezTo>
                    <a:pt x="7886" y="8044"/>
                    <a:pt x="8646" y="7063"/>
                    <a:pt x="8994" y="5923"/>
                  </a:cubicBezTo>
                  <a:cubicBezTo>
                    <a:pt x="9311" y="4751"/>
                    <a:pt x="9184" y="3547"/>
                    <a:pt x="8614" y="2502"/>
                  </a:cubicBezTo>
                  <a:close/>
                  <a:moveTo>
                    <a:pt x="8836" y="4529"/>
                  </a:moveTo>
                  <a:lnTo>
                    <a:pt x="7316" y="4529"/>
                  </a:lnTo>
                  <a:cubicBezTo>
                    <a:pt x="7316" y="3737"/>
                    <a:pt x="7189" y="3041"/>
                    <a:pt x="6967" y="2407"/>
                  </a:cubicBezTo>
                  <a:lnTo>
                    <a:pt x="8171" y="2407"/>
                  </a:lnTo>
                  <a:cubicBezTo>
                    <a:pt x="8234" y="2471"/>
                    <a:pt x="8297" y="2566"/>
                    <a:pt x="8329" y="2661"/>
                  </a:cubicBezTo>
                  <a:cubicBezTo>
                    <a:pt x="8646" y="3231"/>
                    <a:pt x="8836" y="3864"/>
                    <a:pt x="8836" y="4529"/>
                  </a:cubicBezTo>
                  <a:close/>
                  <a:moveTo>
                    <a:pt x="4940" y="8836"/>
                  </a:moveTo>
                  <a:cubicBezTo>
                    <a:pt x="4877" y="8836"/>
                    <a:pt x="4845" y="8836"/>
                    <a:pt x="4814" y="8836"/>
                  </a:cubicBezTo>
                  <a:lnTo>
                    <a:pt x="4814" y="7284"/>
                  </a:lnTo>
                  <a:lnTo>
                    <a:pt x="6492" y="7284"/>
                  </a:lnTo>
                  <a:cubicBezTo>
                    <a:pt x="6112" y="8108"/>
                    <a:pt x="5574" y="8709"/>
                    <a:pt x="4940" y="8836"/>
                  </a:cubicBezTo>
                  <a:close/>
                  <a:moveTo>
                    <a:pt x="2787" y="7284"/>
                  </a:moveTo>
                  <a:lnTo>
                    <a:pt x="4497" y="7284"/>
                  </a:lnTo>
                  <a:lnTo>
                    <a:pt x="4497" y="8836"/>
                  </a:lnTo>
                  <a:cubicBezTo>
                    <a:pt x="4434" y="8836"/>
                    <a:pt x="4402" y="8836"/>
                    <a:pt x="4370" y="8836"/>
                  </a:cubicBezTo>
                  <a:cubicBezTo>
                    <a:pt x="3737" y="8709"/>
                    <a:pt x="3167" y="8108"/>
                    <a:pt x="2787" y="7284"/>
                  </a:cubicBezTo>
                  <a:close/>
                  <a:moveTo>
                    <a:pt x="4814" y="507"/>
                  </a:moveTo>
                  <a:cubicBezTo>
                    <a:pt x="5479" y="602"/>
                    <a:pt x="6081" y="1172"/>
                    <a:pt x="6492" y="2091"/>
                  </a:cubicBezTo>
                  <a:lnTo>
                    <a:pt x="4814" y="2091"/>
                  </a:lnTo>
                  <a:close/>
                  <a:moveTo>
                    <a:pt x="4497" y="507"/>
                  </a:moveTo>
                  <a:lnTo>
                    <a:pt x="4497" y="2091"/>
                  </a:lnTo>
                  <a:lnTo>
                    <a:pt x="2787" y="2091"/>
                  </a:lnTo>
                  <a:cubicBezTo>
                    <a:pt x="3199" y="1172"/>
                    <a:pt x="3800" y="602"/>
                    <a:pt x="4497" y="507"/>
                  </a:cubicBezTo>
                  <a:close/>
                  <a:moveTo>
                    <a:pt x="4497" y="2407"/>
                  </a:moveTo>
                  <a:lnTo>
                    <a:pt x="4497" y="4529"/>
                  </a:lnTo>
                  <a:lnTo>
                    <a:pt x="2280" y="4529"/>
                  </a:lnTo>
                  <a:cubicBezTo>
                    <a:pt x="2312" y="3737"/>
                    <a:pt x="2439" y="3009"/>
                    <a:pt x="2660" y="2407"/>
                  </a:cubicBezTo>
                  <a:close/>
                  <a:moveTo>
                    <a:pt x="4497" y="4846"/>
                  </a:moveTo>
                  <a:lnTo>
                    <a:pt x="4497" y="6968"/>
                  </a:lnTo>
                  <a:lnTo>
                    <a:pt x="2660" y="6968"/>
                  </a:lnTo>
                  <a:cubicBezTo>
                    <a:pt x="2439" y="6334"/>
                    <a:pt x="2312" y="5638"/>
                    <a:pt x="2280" y="4846"/>
                  </a:cubicBezTo>
                  <a:close/>
                  <a:moveTo>
                    <a:pt x="4814" y="6968"/>
                  </a:moveTo>
                  <a:lnTo>
                    <a:pt x="4814" y="4846"/>
                  </a:lnTo>
                  <a:lnTo>
                    <a:pt x="6999" y="4846"/>
                  </a:lnTo>
                  <a:cubicBezTo>
                    <a:pt x="6999" y="5606"/>
                    <a:pt x="6841" y="6334"/>
                    <a:pt x="6619" y="6968"/>
                  </a:cubicBezTo>
                  <a:close/>
                  <a:moveTo>
                    <a:pt x="4814" y="4529"/>
                  </a:moveTo>
                  <a:lnTo>
                    <a:pt x="4814" y="2407"/>
                  </a:lnTo>
                  <a:lnTo>
                    <a:pt x="6619" y="2407"/>
                  </a:lnTo>
                  <a:cubicBezTo>
                    <a:pt x="6841" y="3009"/>
                    <a:pt x="6999" y="3737"/>
                    <a:pt x="6999" y="4529"/>
                  </a:cubicBezTo>
                  <a:close/>
                  <a:moveTo>
                    <a:pt x="7949" y="2091"/>
                  </a:moveTo>
                  <a:lnTo>
                    <a:pt x="6841" y="2091"/>
                  </a:lnTo>
                  <a:cubicBezTo>
                    <a:pt x="6587" y="1457"/>
                    <a:pt x="6239" y="982"/>
                    <a:pt x="5827" y="634"/>
                  </a:cubicBezTo>
                  <a:lnTo>
                    <a:pt x="5827" y="634"/>
                  </a:lnTo>
                  <a:cubicBezTo>
                    <a:pt x="6682" y="887"/>
                    <a:pt x="7411" y="1394"/>
                    <a:pt x="7949" y="2091"/>
                  </a:cubicBezTo>
                  <a:close/>
                  <a:moveTo>
                    <a:pt x="2629" y="982"/>
                  </a:moveTo>
                  <a:cubicBezTo>
                    <a:pt x="2882" y="856"/>
                    <a:pt x="3167" y="729"/>
                    <a:pt x="3452" y="666"/>
                  </a:cubicBezTo>
                  <a:cubicBezTo>
                    <a:pt x="3040" y="982"/>
                    <a:pt x="2692" y="1489"/>
                    <a:pt x="2439" y="2091"/>
                  </a:cubicBezTo>
                  <a:lnTo>
                    <a:pt x="1362" y="2091"/>
                  </a:lnTo>
                  <a:cubicBezTo>
                    <a:pt x="1710" y="1647"/>
                    <a:pt x="2122" y="1267"/>
                    <a:pt x="2629" y="982"/>
                  </a:cubicBezTo>
                  <a:close/>
                  <a:moveTo>
                    <a:pt x="1140" y="2407"/>
                  </a:moveTo>
                  <a:lnTo>
                    <a:pt x="2344" y="2407"/>
                  </a:lnTo>
                  <a:cubicBezTo>
                    <a:pt x="2122" y="3041"/>
                    <a:pt x="1995" y="3737"/>
                    <a:pt x="1964" y="4529"/>
                  </a:cubicBezTo>
                  <a:lnTo>
                    <a:pt x="475" y="4529"/>
                  </a:lnTo>
                  <a:cubicBezTo>
                    <a:pt x="475" y="4181"/>
                    <a:pt x="538" y="3832"/>
                    <a:pt x="633" y="3484"/>
                  </a:cubicBezTo>
                  <a:cubicBezTo>
                    <a:pt x="760" y="3104"/>
                    <a:pt x="918" y="2724"/>
                    <a:pt x="1140" y="2407"/>
                  </a:cubicBezTo>
                  <a:close/>
                  <a:moveTo>
                    <a:pt x="475" y="4846"/>
                  </a:moveTo>
                  <a:lnTo>
                    <a:pt x="1964" y="4846"/>
                  </a:lnTo>
                  <a:cubicBezTo>
                    <a:pt x="1995" y="5606"/>
                    <a:pt x="2122" y="6334"/>
                    <a:pt x="2344" y="6968"/>
                  </a:cubicBezTo>
                  <a:lnTo>
                    <a:pt x="1172" y="6968"/>
                  </a:lnTo>
                  <a:cubicBezTo>
                    <a:pt x="1109" y="6873"/>
                    <a:pt x="1045" y="6778"/>
                    <a:pt x="982" y="6683"/>
                  </a:cubicBezTo>
                  <a:cubicBezTo>
                    <a:pt x="665" y="6113"/>
                    <a:pt x="507" y="5479"/>
                    <a:pt x="475" y="4846"/>
                  </a:cubicBezTo>
                  <a:close/>
                  <a:moveTo>
                    <a:pt x="1394" y="7284"/>
                  </a:moveTo>
                  <a:lnTo>
                    <a:pt x="2470" y="7284"/>
                  </a:lnTo>
                  <a:cubicBezTo>
                    <a:pt x="2692" y="7854"/>
                    <a:pt x="3009" y="8298"/>
                    <a:pt x="3357" y="8646"/>
                  </a:cubicBezTo>
                  <a:cubicBezTo>
                    <a:pt x="2565" y="8393"/>
                    <a:pt x="1900" y="7918"/>
                    <a:pt x="1394" y="7284"/>
                  </a:cubicBezTo>
                  <a:close/>
                  <a:moveTo>
                    <a:pt x="6682" y="8329"/>
                  </a:moveTo>
                  <a:cubicBezTo>
                    <a:pt x="6429" y="8456"/>
                    <a:pt x="6176" y="8583"/>
                    <a:pt x="5922" y="8646"/>
                  </a:cubicBezTo>
                  <a:cubicBezTo>
                    <a:pt x="6271" y="8329"/>
                    <a:pt x="6587" y="7854"/>
                    <a:pt x="6841" y="7284"/>
                  </a:cubicBezTo>
                  <a:lnTo>
                    <a:pt x="7917" y="7284"/>
                  </a:lnTo>
                  <a:cubicBezTo>
                    <a:pt x="7601" y="7696"/>
                    <a:pt x="7157" y="8076"/>
                    <a:pt x="6682" y="8329"/>
                  </a:cubicBezTo>
                  <a:close/>
                  <a:moveTo>
                    <a:pt x="8171" y="6968"/>
                  </a:moveTo>
                  <a:lnTo>
                    <a:pt x="6967" y="6968"/>
                  </a:lnTo>
                  <a:cubicBezTo>
                    <a:pt x="7157" y="6334"/>
                    <a:pt x="7316" y="5606"/>
                    <a:pt x="7316" y="4846"/>
                  </a:cubicBezTo>
                  <a:lnTo>
                    <a:pt x="8836" y="4846"/>
                  </a:lnTo>
                  <a:cubicBezTo>
                    <a:pt x="8804" y="5163"/>
                    <a:pt x="8772" y="5511"/>
                    <a:pt x="8677" y="5828"/>
                  </a:cubicBezTo>
                  <a:cubicBezTo>
                    <a:pt x="8551" y="6239"/>
                    <a:pt x="8392" y="6619"/>
                    <a:pt x="8171" y="6968"/>
                  </a:cubicBezTo>
                  <a:close/>
                </a:path>
              </a:pathLst>
            </a:custGeom>
            <a:no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9" name="Google Shape;1459;p16"/>
          <p:cNvSpPr txBox="1"/>
          <p:nvPr/>
        </p:nvSpPr>
        <p:spPr>
          <a:xfrm>
            <a:off x="605775" y="2844437"/>
            <a:ext cx="27690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latin typeface="Fira Sans Medium"/>
                <a:ea typeface="Fira Sans Medium"/>
                <a:cs typeface="Fira Sans Medium"/>
                <a:sym typeface="Fira Sans Medium"/>
              </a:rPr>
              <a:t>Mars</a:t>
            </a:r>
            <a:endParaRPr sz="1500">
              <a:latin typeface="Fira Sans Medium"/>
              <a:ea typeface="Fira Sans Medium"/>
              <a:cs typeface="Fira Sans Medium"/>
              <a:sym typeface="Fira Sans Medium"/>
            </a:endParaRPr>
          </a:p>
        </p:txBody>
      </p:sp>
      <p:sp>
        <p:nvSpPr>
          <p:cNvPr id="1460" name="Google Shape;1460;p16"/>
          <p:cNvSpPr txBox="1"/>
          <p:nvPr/>
        </p:nvSpPr>
        <p:spPr>
          <a:xfrm>
            <a:off x="605775" y="3060796"/>
            <a:ext cx="2769000" cy="33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Fira Sans"/>
                <a:ea typeface="Fira Sans"/>
                <a:cs typeface="Fira Sans"/>
                <a:sym typeface="Fira Sans"/>
              </a:rPr>
              <a:t>Despite being red, Mars is cold</a:t>
            </a:r>
            <a:endParaRPr sz="1200">
              <a:latin typeface="Fira Sans"/>
              <a:ea typeface="Fira Sans"/>
              <a:cs typeface="Fira Sans"/>
              <a:sym typeface="Fira Sans"/>
            </a:endParaRPr>
          </a:p>
        </p:txBody>
      </p:sp>
      <p:sp>
        <p:nvSpPr>
          <p:cNvPr id="1461" name="Google Shape;1461;p16"/>
          <p:cNvSpPr txBox="1"/>
          <p:nvPr/>
        </p:nvSpPr>
        <p:spPr>
          <a:xfrm>
            <a:off x="605775" y="4078399"/>
            <a:ext cx="2769000" cy="299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fr-FR" sz="1500" dirty="0">
                <a:latin typeface="Fira Sans Medium"/>
                <a:ea typeface="Fira Sans Medium"/>
                <a:cs typeface="Fira Sans Medium"/>
                <a:sym typeface="Fira Sans Medium"/>
              </a:rPr>
              <a:t>Front End</a:t>
            </a:r>
          </a:p>
        </p:txBody>
      </p:sp>
      <p:sp>
        <p:nvSpPr>
          <p:cNvPr id="1462" name="Google Shape;1462;p16"/>
          <p:cNvSpPr txBox="1"/>
          <p:nvPr/>
        </p:nvSpPr>
        <p:spPr>
          <a:xfrm>
            <a:off x="605775" y="4324075"/>
            <a:ext cx="2769000" cy="338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dirty="0">
                <a:latin typeface="Fira Sans"/>
                <a:ea typeface="Fira Sans"/>
                <a:cs typeface="Fira Sans"/>
                <a:sym typeface="Fira Sans"/>
              </a:rPr>
              <a:t>HTML + CSS, AngularJS, Bootstrap</a:t>
            </a:r>
            <a:endParaRPr sz="1200" dirty="0">
              <a:latin typeface="Fira Sans"/>
              <a:ea typeface="Fira Sans"/>
              <a:cs typeface="Fira Sans"/>
              <a:sym typeface="Fira Sans"/>
            </a:endParaRPr>
          </a:p>
        </p:txBody>
      </p:sp>
      <p:sp>
        <p:nvSpPr>
          <p:cNvPr id="1463" name="Google Shape;1463;p16"/>
          <p:cNvSpPr txBox="1"/>
          <p:nvPr/>
        </p:nvSpPr>
        <p:spPr>
          <a:xfrm>
            <a:off x="5776500" y="992188"/>
            <a:ext cx="27690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dirty="0">
                <a:latin typeface="Fira Sans Medium"/>
                <a:ea typeface="Fira Sans Medium"/>
                <a:cs typeface="Fira Sans Medium"/>
                <a:sym typeface="Fira Sans Medium"/>
              </a:rPr>
              <a:t>Saturn</a:t>
            </a:r>
            <a:endParaRPr sz="1500" dirty="0">
              <a:latin typeface="Fira Sans Medium"/>
              <a:ea typeface="Fira Sans Medium"/>
              <a:cs typeface="Fira Sans Medium"/>
              <a:sym typeface="Fira Sans Medium"/>
            </a:endParaRPr>
          </a:p>
        </p:txBody>
      </p:sp>
      <p:sp>
        <p:nvSpPr>
          <p:cNvPr id="1464" name="Google Shape;1464;p16"/>
          <p:cNvSpPr txBox="1"/>
          <p:nvPr/>
        </p:nvSpPr>
        <p:spPr>
          <a:xfrm>
            <a:off x="5776500" y="1208446"/>
            <a:ext cx="27690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It’s a gas giant and has several rings</a:t>
            </a:r>
            <a:endParaRPr sz="1200">
              <a:latin typeface="Fira Sans"/>
              <a:ea typeface="Fira Sans"/>
              <a:cs typeface="Fira Sans"/>
              <a:sym typeface="Fira Sans"/>
            </a:endParaRPr>
          </a:p>
        </p:txBody>
      </p:sp>
      <p:sp>
        <p:nvSpPr>
          <p:cNvPr id="1467" name="Google Shape;1467;p16"/>
          <p:cNvSpPr txBox="1"/>
          <p:nvPr/>
        </p:nvSpPr>
        <p:spPr>
          <a:xfrm>
            <a:off x="5776512" y="3475137"/>
            <a:ext cx="2769000" cy="29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latin typeface="Fira Sans Medium"/>
                <a:ea typeface="Fira Sans Medium"/>
                <a:cs typeface="Fira Sans Medium"/>
                <a:sym typeface="Fira Sans Medium"/>
              </a:rPr>
              <a:t>Mercury</a:t>
            </a:r>
            <a:endParaRPr sz="1500">
              <a:latin typeface="Fira Sans Medium"/>
              <a:ea typeface="Fira Sans Medium"/>
              <a:cs typeface="Fira Sans Medium"/>
              <a:sym typeface="Fira Sans Medium"/>
            </a:endParaRPr>
          </a:p>
        </p:txBody>
      </p:sp>
      <p:sp>
        <p:nvSpPr>
          <p:cNvPr id="1468" name="Google Shape;1468;p16"/>
          <p:cNvSpPr txBox="1"/>
          <p:nvPr/>
        </p:nvSpPr>
        <p:spPr>
          <a:xfrm>
            <a:off x="5776500" y="3691496"/>
            <a:ext cx="2769000" cy="33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Fira Sans"/>
                <a:ea typeface="Fira Sans"/>
                <a:cs typeface="Fira Sans"/>
                <a:sym typeface="Fira Sans"/>
              </a:rPr>
              <a:t>It’s the closest planet from the Sun</a:t>
            </a:r>
            <a:endParaRPr sz="1200">
              <a:latin typeface="Fira Sans"/>
              <a:ea typeface="Fira Sans"/>
              <a:cs typeface="Fira Sans"/>
              <a:sym typeface="Fira Sans"/>
            </a:endParaRPr>
          </a:p>
        </p:txBody>
      </p:sp>
      <p:sp>
        <p:nvSpPr>
          <p:cNvPr id="1469" name="ZoneTexte 1468">
            <a:extLst>
              <a:ext uri="{FF2B5EF4-FFF2-40B4-BE49-F238E27FC236}">
                <a16:creationId xmlns:a16="http://schemas.microsoft.com/office/drawing/2014/main" id="{4CE7E7F2-6D62-4597-968D-2BBF930E9302}"/>
              </a:ext>
            </a:extLst>
          </p:cNvPr>
          <p:cNvSpPr txBox="1"/>
          <p:nvPr/>
        </p:nvSpPr>
        <p:spPr>
          <a:xfrm>
            <a:off x="-1071489" y="1602946"/>
            <a:ext cx="4572000" cy="507831"/>
          </a:xfrm>
          <a:prstGeom prst="rect">
            <a:avLst/>
          </a:prstGeom>
          <a:noFill/>
        </p:spPr>
        <p:txBody>
          <a:bodyPr wrap="square">
            <a:spAutoFit/>
          </a:bodyPr>
          <a:lstStyle/>
          <a:p>
            <a:pPr algn="r"/>
            <a:r>
              <a:rPr lang="en-IN" altLang="fr-FR" sz="1500" dirty="0">
                <a:latin typeface="Fira Sans Medium"/>
              </a:rPr>
              <a:t>Back-End</a:t>
            </a:r>
          </a:p>
          <a:p>
            <a:pPr algn="r">
              <a:buSzPct val="45000"/>
            </a:pPr>
            <a:r>
              <a:rPr lang="en-IN" altLang="fr-FR" sz="1200" dirty="0">
                <a:latin typeface="Fira Sans"/>
              </a:rPr>
              <a:t>MySQL</a:t>
            </a:r>
          </a:p>
        </p:txBody>
      </p:sp>
      <p:sp>
        <p:nvSpPr>
          <p:cNvPr id="1470" name="ZoneTexte 1469">
            <a:extLst>
              <a:ext uri="{FF2B5EF4-FFF2-40B4-BE49-F238E27FC236}">
                <a16:creationId xmlns:a16="http://schemas.microsoft.com/office/drawing/2014/main" id="{E19CB24B-B2E5-47D4-97BA-87EE244CCCA0}"/>
              </a:ext>
            </a:extLst>
          </p:cNvPr>
          <p:cNvSpPr txBox="1"/>
          <p:nvPr/>
        </p:nvSpPr>
        <p:spPr>
          <a:xfrm>
            <a:off x="5776500" y="2151940"/>
            <a:ext cx="5106572" cy="692497"/>
          </a:xfrm>
          <a:prstGeom prst="rect">
            <a:avLst/>
          </a:prstGeom>
          <a:noFill/>
        </p:spPr>
        <p:txBody>
          <a:bodyPr wrap="square">
            <a:spAutoFit/>
          </a:bodyPr>
          <a:lstStyle/>
          <a:p>
            <a:r>
              <a:rPr lang="en-IN" altLang="fr-FR" sz="1500" dirty="0">
                <a:latin typeface="Fira Sans Medium"/>
              </a:rPr>
              <a:t>Middle Ware</a:t>
            </a:r>
          </a:p>
          <a:p>
            <a:pPr>
              <a:buSzPct val="45000"/>
            </a:pPr>
            <a:r>
              <a:rPr lang="en-IN" altLang="fr-FR" sz="1200" dirty="0">
                <a:latin typeface="Fira Sans"/>
              </a:rPr>
              <a:t>Spring Boot, Spring MVC, Spring Web,</a:t>
            </a:r>
          </a:p>
          <a:p>
            <a:pPr>
              <a:buSzPct val="45000"/>
            </a:pPr>
            <a:r>
              <a:rPr lang="en-IN" altLang="fr-FR" sz="1200" dirty="0">
                <a:latin typeface="Fira Sans"/>
              </a:rPr>
              <a:t>Spring Hibernate</a:t>
            </a:r>
          </a:p>
        </p:txBody>
      </p:sp>
      <p:sp>
        <p:nvSpPr>
          <p:cNvPr id="4" name="Rectangle 3">
            <a:extLst>
              <a:ext uri="{FF2B5EF4-FFF2-40B4-BE49-F238E27FC236}">
                <a16:creationId xmlns:a16="http://schemas.microsoft.com/office/drawing/2014/main" id="{DEB5D797-DA6F-429C-81DC-01A53CE36468}"/>
              </a:ext>
            </a:extLst>
          </p:cNvPr>
          <p:cNvSpPr/>
          <p:nvPr/>
        </p:nvSpPr>
        <p:spPr>
          <a:xfrm>
            <a:off x="356383" y="605261"/>
            <a:ext cx="8576602" cy="42166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3FB75617-5B92-454F-B96B-3A50FD625F34}"/>
              </a:ext>
            </a:extLst>
          </p:cNvPr>
          <p:cNvPicPr>
            <a:picLocks noChangeAspect="1"/>
          </p:cNvPicPr>
          <p:nvPr/>
        </p:nvPicPr>
        <p:blipFill>
          <a:blip r:embed="rId3"/>
          <a:stretch>
            <a:fillRect/>
          </a:stretch>
        </p:blipFill>
        <p:spPr>
          <a:xfrm>
            <a:off x="605775" y="885001"/>
            <a:ext cx="4322608" cy="985290"/>
          </a:xfrm>
          <a:prstGeom prst="rect">
            <a:avLst/>
          </a:prstGeom>
        </p:spPr>
      </p:pic>
      <p:pic>
        <p:nvPicPr>
          <p:cNvPr id="8" name="Image 7">
            <a:extLst>
              <a:ext uri="{FF2B5EF4-FFF2-40B4-BE49-F238E27FC236}">
                <a16:creationId xmlns:a16="http://schemas.microsoft.com/office/drawing/2014/main" id="{EF42D5EB-8908-4545-89F1-A098CBA47446}"/>
              </a:ext>
            </a:extLst>
          </p:cNvPr>
          <p:cNvPicPr>
            <a:picLocks noChangeAspect="1"/>
          </p:cNvPicPr>
          <p:nvPr/>
        </p:nvPicPr>
        <p:blipFill>
          <a:blip r:embed="rId4"/>
          <a:stretch>
            <a:fillRect/>
          </a:stretch>
        </p:blipFill>
        <p:spPr>
          <a:xfrm>
            <a:off x="652566" y="2272410"/>
            <a:ext cx="4338974" cy="985290"/>
          </a:xfrm>
          <a:prstGeom prst="rect">
            <a:avLst/>
          </a:prstGeom>
        </p:spPr>
      </p:pic>
      <p:pic>
        <p:nvPicPr>
          <p:cNvPr id="10" name="Image 9">
            <a:extLst>
              <a:ext uri="{FF2B5EF4-FFF2-40B4-BE49-F238E27FC236}">
                <a16:creationId xmlns:a16="http://schemas.microsoft.com/office/drawing/2014/main" id="{8909AFD7-270F-4D2A-8C3D-BD888888B58F}"/>
              </a:ext>
            </a:extLst>
          </p:cNvPr>
          <p:cNvPicPr>
            <a:picLocks noChangeAspect="1"/>
          </p:cNvPicPr>
          <p:nvPr/>
        </p:nvPicPr>
        <p:blipFill>
          <a:blip r:embed="rId5"/>
          <a:stretch>
            <a:fillRect/>
          </a:stretch>
        </p:blipFill>
        <p:spPr>
          <a:xfrm>
            <a:off x="3583853" y="3774237"/>
            <a:ext cx="4306274" cy="773262"/>
          </a:xfrm>
          <a:prstGeom prst="rect">
            <a:avLst/>
          </a:prstGeom>
        </p:spPr>
      </p:pic>
      <p:pic>
        <p:nvPicPr>
          <p:cNvPr id="1471" name="Picture 5">
            <a:extLst>
              <a:ext uri="{FF2B5EF4-FFF2-40B4-BE49-F238E27FC236}">
                <a16:creationId xmlns:a16="http://schemas.microsoft.com/office/drawing/2014/main" id="{7CDE507B-4D7F-4AF2-884F-9A3064A618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7166" y="1251689"/>
            <a:ext cx="3276956" cy="163794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508971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28"/>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3" y="4437728"/>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ZoneTexte 53">
            <a:extLst>
              <a:ext uri="{FF2B5EF4-FFF2-40B4-BE49-F238E27FC236}">
                <a16:creationId xmlns:a16="http://schemas.microsoft.com/office/drawing/2014/main" id="{77DE7435-5F69-4CAF-A92D-FE55875BBC04}"/>
              </a:ext>
            </a:extLst>
          </p:cNvPr>
          <p:cNvSpPr txBox="1"/>
          <p:nvPr/>
        </p:nvSpPr>
        <p:spPr>
          <a:xfrm>
            <a:off x="3963310" y="2719427"/>
            <a:ext cx="5696226" cy="584775"/>
          </a:xfrm>
          <a:prstGeom prst="rect">
            <a:avLst/>
          </a:prstGeom>
          <a:noFill/>
        </p:spPr>
        <p:txBody>
          <a:bodyPr wrap="square">
            <a:spAutoFit/>
          </a:bodyPr>
          <a:lstStyle/>
          <a:p>
            <a:r>
              <a:rPr lang="fr-FR" sz="3200" dirty="0">
                <a:solidFill>
                  <a:schemeClr val="tx1"/>
                </a:solidFill>
                <a:effectLst>
                  <a:outerShdw blurRad="38100" dist="38100" dir="2700000" algn="tl">
                    <a:srgbClr val="000000">
                      <a:alpha val="43137"/>
                    </a:srgbClr>
                  </a:outerShdw>
                </a:effectLst>
                <a:latin typeface="Fira Sans Medium"/>
              </a:rPr>
              <a:t>Gestion du projet</a:t>
            </a:r>
          </a:p>
        </p:txBody>
      </p:sp>
      <p:pic>
        <p:nvPicPr>
          <p:cNvPr id="57" name="Image 56">
            <a:extLst>
              <a:ext uri="{FF2B5EF4-FFF2-40B4-BE49-F238E27FC236}">
                <a16:creationId xmlns:a16="http://schemas.microsoft.com/office/drawing/2014/main" id="{3AA9F667-C0C0-476A-9D7A-6D16A47226C4}"/>
              </a:ext>
            </a:extLst>
          </p:cNvPr>
          <p:cNvPicPr>
            <a:picLocks noChangeAspect="1"/>
          </p:cNvPicPr>
          <p:nvPr/>
        </p:nvPicPr>
        <p:blipFill>
          <a:blip r:embed="rId3"/>
          <a:stretch>
            <a:fillRect/>
          </a:stretch>
        </p:blipFill>
        <p:spPr>
          <a:xfrm>
            <a:off x="670636" y="2088148"/>
            <a:ext cx="3038560" cy="1922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3213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7" name="Image 6">
            <a:extLst>
              <a:ext uri="{FF2B5EF4-FFF2-40B4-BE49-F238E27FC236}">
                <a16:creationId xmlns:a16="http://schemas.microsoft.com/office/drawing/2014/main" id="{BB355FDD-03F3-4ED6-899A-AFE1DCB4E12D}"/>
              </a:ext>
            </a:extLst>
          </p:cNvPr>
          <p:cNvPicPr>
            <a:picLocks noChangeAspect="1"/>
          </p:cNvPicPr>
          <p:nvPr/>
        </p:nvPicPr>
        <p:blipFill>
          <a:blip r:embed="rId3"/>
          <a:stretch>
            <a:fillRect/>
          </a:stretch>
        </p:blipFill>
        <p:spPr>
          <a:xfrm>
            <a:off x="0" y="969778"/>
            <a:ext cx="9144000" cy="3508744"/>
          </a:xfrm>
          <a:prstGeom prst="rect">
            <a:avLst/>
          </a:prstGeom>
        </p:spPr>
      </p:pic>
      <p:sp>
        <p:nvSpPr>
          <p:cNvPr id="8" name="ZoneTexte 7">
            <a:extLst>
              <a:ext uri="{FF2B5EF4-FFF2-40B4-BE49-F238E27FC236}">
                <a16:creationId xmlns:a16="http://schemas.microsoft.com/office/drawing/2014/main" id="{7F76A1BB-210F-41FF-BD12-7BF06A9A8985}"/>
              </a:ext>
            </a:extLst>
          </p:cNvPr>
          <p:cNvSpPr txBox="1"/>
          <p:nvPr/>
        </p:nvSpPr>
        <p:spPr>
          <a:xfrm>
            <a:off x="295275" y="190500"/>
            <a:ext cx="3433763" cy="338554"/>
          </a:xfrm>
          <a:prstGeom prst="rect">
            <a:avLst/>
          </a:prstGeom>
          <a:noFill/>
        </p:spPr>
        <p:txBody>
          <a:bodyPr wrap="square" rtlCol="0">
            <a:spAutoFit/>
          </a:bodyPr>
          <a:lstStyle/>
          <a:p>
            <a:r>
              <a:rPr lang="fr-FR" sz="1600" b="1" dirty="0">
                <a:solidFill>
                  <a:schemeClr val="accent1">
                    <a:lumMod val="75000"/>
                  </a:schemeClr>
                </a:solidFill>
                <a:effectLst>
                  <a:outerShdw blurRad="38100" dist="38100" dir="2700000" algn="tl">
                    <a:srgbClr val="000000">
                      <a:alpha val="43137"/>
                    </a:srgbClr>
                  </a:outerShdw>
                </a:effectLst>
              </a:rPr>
              <a:t>Gestion des risques</a:t>
            </a:r>
          </a:p>
        </p:txBody>
      </p:sp>
    </p:spTree>
    <p:extLst>
      <p:ext uri="{BB962C8B-B14F-4D97-AF65-F5344CB8AC3E}">
        <p14:creationId xmlns:p14="http://schemas.microsoft.com/office/powerpoint/2010/main" val="4110625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Picture 11">
            <a:extLst>
              <a:ext uri="{FF2B5EF4-FFF2-40B4-BE49-F238E27FC236}">
                <a16:creationId xmlns:a16="http://schemas.microsoft.com/office/drawing/2014/main" id="{4BE6AEB8-803E-4070-9E20-78C13C93D26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941" y="857250"/>
            <a:ext cx="8357842" cy="3429000"/>
          </a:xfrm>
          <a:prstGeom prst="rect">
            <a:avLst/>
          </a:prstGeom>
          <a:noFill/>
          <a:ln>
            <a:noFill/>
          </a:ln>
        </p:spPr>
      </p:pic>
      <p:sp>
        <p:nvSpPr>
          <p:cNvPr id="2" name="ZoneTexte 1">
            <a:extLst>
              <a:ext uri="{FF2B5EF4-FFF2-40B4-BE49-F238E27FC236}">
                <a16:creationId xmlns:a16="http://schemas.microsoft.com/office/drawing/2014/main" id="{0076C349-7E9F-44C9-821F-822B58339D20}"/>
              </a:ext>
            </a:extLst>
          </p:cNvPr>
          <p:cNvSpPr txBox="1"/>
          <p:nvPr/>
        </p:nvSpPr>
        <p:spPr>
          <a:xfrm>
            <a:off x="314325" y="242888"/>
            <a:ext cx="3171825" cy="338554"/>
          </a:xfrm>
          <a:prstGeom prst="rect">
            <a:avLst/>
          </a:prstGeom>
          <a:noFill/>
        </p:spPr>
        <p:txBody>
          <a:bodyPr wrap="square" rtlCol="0">
            <a:spAutoFit/>
          </a:bodyPr>
          <a:lstStyle/>
          <a:p>
            <a:r>
              <a:rPr lang="fr-FR" sz="1600" b="1" dirty="0">
                <a:solidFill>
                  <a:schemeClr val="accent1">
                    <a:lumMod val="75000"/>
                  </a:schemeClr>
                </a:solidFill>
                <a:effectLst>
                  <a:outerShdw blurRad="38100" dist="38100" dir="2700000" algn="tl">
                    <a:srgbClr val="000000">
                      <a:alpha val="43137"/>
                    </a:srgbClr>
                  </a:outerShdw>
                </a:effectLst>
              </a:rPr>
              <a:t>Gestion du délai</a:t>
            </a:r>
          </a:p>
        </p:txBody>
      </p:sp>
    </p:spTree>
    <p:extLst>
      <p:ext uri="{BB962C8B-B14F-4D97-AF65-F5344CB8AC3E}">
        <p14:creationId xmlns:p14="http://schemas.microsoft.com/office/powerpoint/2010/main" val="40344150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 name="ZoneTexte 1">
            <a:extLst>
              <a:ext uri="{FF2B5EF4-FFF2-40B4-BE49-F238E27FC236}">
                <a16:creationId xmlns:a16="http://schemas.microsoft.com/office/drawing/2014/main" id="{6F39D89E-1AFF-4D58-9642-23DE326FB322}"/>
              </a:ext>
            </a:extLst>
          </p:cNvPr>
          <p:cNvSpPr txBox="1"/>
          <p:nvPr/>
        </p:nvSpPr>
        <p:spPr>
          <a:xfrm>
            <a:off x="180975" y="247650"/>
            <a:ext cx="4105275" cy="338554"/>
          </a:xfrm>
          <a:prstGeom prst="rect">
            <a:avLst/>
          </a:prstGeom>
          <a:noFill/>
        </p:spPr>
        <p:txBody>
          <a:bodyPr wrap="square" rtlCol="0">
            <a:spAutoFit/>
          </a:bodyPr>
          <a:lstStyle/>
          <a:p>
            <a:r>
              <a:rPr lang="fr-FR" sz="1600" b="1" dirty="0">
                <a:solidFill>
                  <a:schemeClr val="accent1">
                    <a:lumMod val="75000"/>
                  </a:schemeClr>
                </a:solidFill>
                <a:effectLst>
                  <a:outerShdw blurRad="38100" dist="38100" dir="2700000" algn="tl">
                    <a:srgbClr val="000000">
                      <a:alpha val="43137"/>
                    </a:srgbClr>
                  </a:outerShdw>
                </a:effectLst>
              </a:rPr>
              <a:t>Gestion du coût</a:t>
            </a:r>
          </a:p>
        </p:txBody>
      </p:sp>
    </p:spTree>
    <p:extLst>
      <p:ext uri="{BB962C8B-B14F-4D97-AF65-F5344CB8AC3E}">
        <p14:creationId xmlns:p14="http://schemas.microsoft.com/office/powerpoint/2010/main" val="2457326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4" name="ZoneTexte 3">
            <a:extLst>
              <a:ext uri="{FF2B5EF4-FFF2-40B4-BE49-F238E27FC236}">
                <a16:creationId xmlns:a16="http://schemas.microsoft.com/office/drawing/2014/main" id="{E610296E-5F5F-410B-B0FA-D5C75A19F048}"/>
              </a:ext>
            </a:extLst>
          </p:cNvPr>
          <p:cNvSpPr txBox="1"/>
          <p:nvPr/>
        </p:nvSpPr>
        <p:spPr>
          <a:xfrm>
            <a:off x="900332" y="2273082"/>
            <a:ext cx="4084320" cy="461665"/>
          </a:xfrm>
          <a:prstGeom prst="rect">
            <a:avLst/>
          </a:prstGeom>
          <a:noFill/>
        </p:spPr>
        <p:txBody>
          <a:bodyPr wrap="square" rtlCol="0">
            <a:spAutoFit/>
          </a:bodyPr>
          <a:lstStyle/>
          <a:p>
            <a:r>
              <a:rPr lang="fr-FR" sz="2400" b="1" dirty="0">
                <a:effectLst>
                  <a:outerShdw blurRad="38100" dist="38100" dir="2700000" algn="tl">
                    <a:srgbClr val="000000">
                      <a:alpha val="43137"/>
                    </a:srgbClr>
                  </a:outerShdw>
                </a:effectLst>
              </a:rPr>
              <a:t>Diagramme de GANTT</a:t>
            </a:r>
          </a:p>
        </p:txBody>
      </p:sp>
    </p:spTree>
    <p:extLst>
      <p:ext uri="{BB962C8B-B14F-4D97-AF65-F5344CB8AC3E}">
        <p14:creationId xmlns:p14="http://schemas.microsoft.com/office/powerpoint/2010/main" val="2767282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5" name="Image 4">
            <a:extLst>
              <a:ext uri="{FF2B5EF4-FFF2-40B4-BE49-F238E27FC236}">
                <a16:creationId xmlns:a16="http://schemas.microsoft.com/office/drawing/2014/main" id="{E1B5DB35-3C25-41BA-942C-E261CD1971D1}"/>
              </a:ext>
            </a:extLst>
          </p:cNvPr>
          <p:cNvPicPr>
            <a:picLocks noChangeAspect="1"/>
          </p:cNvPicPr>
          <p:nvPr/>
        </p:nvPicPr>
        <p:blipFill>
          <a:blip r:embed="rId3"/>
          <a:stretch>
            <a:fillRect/>
          </a:stretch>
        </p:blipFill>
        <p:spPr>
          <a:xfrm>
            <a:off x="0" y="1618059"/>
            <a:ext cx="9144000" cy="1907381"/>
          </a:xfrm>
          <a:prstGeom prst="rect">
            <a:avLst/>
          </a:prstGeom>
        </p:spPr>
      </p:pic>
    </p:spTree>
    <p:extLst>
      <p:ext uri="{BB962C8B-B14F-4D97-AF65-F5344CB8AC3E}">
        <p14:creationId xmlns:p14="http://schemas.microsoft.com/office/powerpoint/2010/main" val="1427723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4" name="ZoneTexte 3">
            <a:extLst>
              <a:ext uri="{FF2B5EF4-FFF2-40B4-BE49-F238E27FC236}">
                <a16:creationId xmlns:a16="http://schemas.microsoft.com/office/drawing/2014/main" id="{E610296E-5F5F-410B-B0FA-D5C75A19F048}"/>
              </a:ext>
            </a:extLst>
          </p:cNvPr>
          <p:cNvSpPr txBox="1"/>
          <p:nvPr/>
        </p:nvSpPr>
        <p:spPr>
          <a:xfrm>
            <a:off x="900332" y="2273082"/>
            <a:ext cx="4084320" cy="461665"/>
          </a:xfrm>
          <a:prstGeom prst="rect">
            <a:avLst/>
          </a:prstGeom>
          <a:noFill/>
        </p:spPr>
        <p:txBody>
          <a:bodyPr wrap="square" rtlCol="0">
            <a:spAutoFit/>
          </a:bodyPr>
          <a:lstStyle/>
          <a:p>
            <a:r>
              <a:rPr lang="fr-FR" sz="2400" b="1" dirty="0">
                <a:effectLst>
                  <a:outerShdw blurRad="38100" dist="38100" dir="2700000" algn="tl">
                    <a:srgbClr val="000000">
                      <a:alpha val="43137"/>
                    </a:srgbClr>
                  </a:outerShdw>
                </a:effectLst>
              </a:rPr>
              <a:t>Diagramme de PERT</a:t>
            </a:r>
          </a:p>
        </p:txBody>
      </p:sp>
    </p:spTree>
    <p:extLst>
      <p:ext uri="{BB962C8B-B14F-4D97-AF65-F5344CB8AC3E}">
        <p14:creationId xmlns:p14="http://schemas.microsoft.com/office/powerpoint/2010/main" val="1673415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6" name="Google Shape;176;p14"/>
          <p:cNvSpPr txBox="1"/>
          <p:nvPr/>
        </p:nvSpPr>
        <p:spPr>
          <a:xfrm>
            <a:off x="970477" y="419291"/>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dirty="0">
                <a:latin typeface="Fira Sans Medium"/>
                <a:ea typeface="Fira Sans Medium"/>
                <a:cs typeface="Fira Sans Medium"/>
                <a:sym typeface="Fira Sans Medium"/>
              </a:rPr>
              <a:t>Plan</a:t>
            </a:r>
          </a:p>
        </p:txBody>
      </p:sp>
      <p:grpSp>
        <p:nvGrpSpPr>
          <p:cNvPr id="145" name="Google Shape;1726;p22">
            <a:extLst>
              <a:ext uri="{FF2B5EF4-FFF2-40B4-BE49-F238E27FC236}">
                <a16:creationId xmlns:a16="http://schemas.microsoft.com/office/drawing/2014/main" id="{1A093317-6720-4D8F-91B0-EA11E043FC69}"/>
              </a:ext>
            </a:extLst>
          </p:cNvPr>
          <p:cNvGrpSpPr/>
          <p:nvPr/>
        </p:nvGrpSpPr>
        <p:grpSpPr>
          <a:xfrm>
            <a:off x="2893941" y="1035383"/>
            <a:ext cx="3700673" cy="3696642"/>
            <a:chOff x="2344100" y="1501650"/>
            <a:chExt cx="2914375" cy="2911200"/>
          </a:xfrm>
        </p:grpSpPr>
        <p:sp>
          <p:nvSpPr>
            <p:cNvPr id="146" name="Google Shape;1727;p22">
              <a:extLst>
                <a:ext uri="{FF2B5EF4-FFF2-40B4-BE49-F238E27FC236}">
                  <a16:creationId xmlns:a16="http://schemas.microsoft.com/office/drawing/2014/main" id="{CBF39529-08CB-41BD-BF73-D3704332E38F}"/>
                </a:ext>
              </a:extLst>
            </p:cNvPr>
            <p:cNvSpPr/>
            <p:nvPr/>
          </p:nvSpPr>
          <p:spPr>
            <a:xfrm>
              <a:off x="2574500" y="3484925"/>
              <a:ext cx="1156725" cy="927925"/>
            </a:xfrm>
            <a:custGeom>
              <a:avLst/>
              <a:gdLst/>
              <a:ahLst/>
              <a:cxnLst/>
              <a:rect l="l" t="t" r="r" b="b"/>
              <a:pathLst>
                <a:path w="46269" h="37117" extrusionOk="0">
                  <a:moveTo>
                    <a:pt x="18083" y="0"/>
                  </a:moveTo>
                  <a:lnTo>
                    <a:pt x="0" y="10419"/>
                  </a:lnTo>
                  <a:cubicBezTo>
                    <a:pt x="9913" y="25810"/>
                    <a:pt x="26856" y="36229"/>
                    <a:pt x="46269" y="37116"/>
                  </a:cubicBezTo>
                  <a:lnTo>
                    <a:pt x="46269" y="16278"/>
                  </a:lnTo>
                  <a:cubicBezTo>
                    <a:pt x="42880" y="16025"/>
                    <a:pt x="39587" y="15328"/>
                    <a:pt x="36388" y="14156"/>
                  </a:cubicBezTo>
                  <a:lnTo>
                    <a:pt x="34551" y="13491"/>
                  </a:lnTo>
                  <a:lnTo>
                    <a:pt x="34551" y="3990"/>
                  </a:lnTo>
                  <a:lnTo>
                    <a:pt x="26317" y="8772"/>
                  </a:lnTo>
                  <a:lnTo>
                    <a:pt x="24829" y="7474"/>
                  </a:lnTo>
                  <a:cubicBezTo>
                    <a:pt x="23721" y="6524"/>
                    <a:pt x="22644" y="5510"/>
                    <a:pt x="21662" y="4465"/>
                  </a:cubicBezTo>
                  <a:cubicBezTo>
                    <a:pt x="20364" y="3072"/>
                    <a:pt x="19160" y="1552"/>
                    <a:pt x="18083" y="0"/>
                  </a:cubicBezTo>
                  <a:close/>
                </a:path>
              </a:pathLst>
            </a:custGeom>
            <a:solidFill>
              <a:srgbClr val="F2A36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3</a:t>
              </a:r>
              <a:endParaRPr sz="2700">
                <a:solidFill>
                  <a:srgbClr val="FFFFFF"/>
                </a:solidFill>
                <a:latin typeface="Fira Sans"/>
                <a:ea typeface="Fira Sans"/>
                <a:cs typeface="Fira Sans"/>
                <a:sym typeface="Fira Sans"/>
              </a:endParaRPr>
            </a:p>
          </p:txBody>
        </p:sp>
        <p:sp>
          <p:nvSpPr>
            <p:cNvPr id="147" name="Google Shape;1728;p22">
              <a:extLst>
                <a:ext uri="{FF2B5EF4-FFF2-40B4-BE49-F238E27FC236}">
                  <a16:creationId xmlns:a16="http://schemas.microsoft.com/office/drawing/2014/main" id="{55B0E788-EE8E-4865-BFA9-14F9B2FFC986}"/>
                </a:ext>
              </a:extLst>
            </p:cNvPr>
            <p:cNvSpPr/>
            <p:nvPr/>
          </p:nvSpPr>
          <p:spPr>
            <a:xfrm>
              <a:off x="3870550" y="3484925"/>
              <a:ext cx="1156750" cy="927925"/>
            </a:xfrm>
            <a:custGeom>
              <a:avLst/>
              <a:gdLst/>
              <a:ahLst/>
              <a:cxnLst/>
              <a:rect l="l" t="t" r="r" b="b"/>
              <a:pathLst>
                <a:path w="46270" h="37117" extrusionOk="0">
                  <a:moveTo>
                    <a:pt x="28186" y="0"/>
                  </a:moveTo>
                  <a:cubicBezTo>
                    <a:pt x="26286" y="2787"/>
                    <a:pt x="24006" y="5289"/>
                    <a:pt x="21441" y="7506"/>
                  </a:cubicBezTo>
                  <a:lnTo>
                    <a:pt x="19921" y="8772"/>
                  </a:lnTo>
                  <a:lnTo>
                    <a:pt x="11718" y="4022"/>
                  </a:lnTo>
                  <a:lnTo>
                    <a:pt x="11718" y="13523"/>
                  </a:lnTo>
                  <a:lnTo>
                    <a:pt x="9881" y="14156"/>
                  </a:lnTo>
                  <a:cubicBezTo>
                    <a:pt x="7253" y="15106"/>
                    <a:pt x="4529" y="15771"/>
                    <a:pt x="1774" y="16088"/>
                  </a:cubicBezTo>
                  <a:cubicBezTo>
                    <a:pt x="1172" y="16183"/>
                    <a:pt x="602" y="16215"/>
                    <a:pt x="1" y="16278"/>
                  </a:cubicBezTo>
                  <a:lnTo>
                    <a:pt x="1" y="37116"/>
                  </a:lnTo>
                  <a:cubicBezTo>
                    <a:pt x="19414" y="36229"/>
                    <a:pt x="36357" y="25810"/>
                    <a:pt x="46269" y="10419"/>
                  </a:cubicBezTo>
                  <a:lnTo>
                    <a:pt x="28186" y="0"/>
                  </a:ln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4</a:t>
              </a:r>
              <a:endParaRPr sz="2700">
                <a:solidFill>
                  <a:srgbClr val="FFFFFF"/>
                </a:solidFill>
                <a:latin typeface="Fira Sans"/>
                <a:ea typeface="Fira Sans"/>
                <a:cs typeface="Fira Sans"/>
                <a:sym typeface="Fira Sans"/>
              </a:endParaRPr>
            </a:p>
          </p:txBody>
        </p:sp>
        <p:sp>
          <p:nvSpPr>
            <p:cNvPr id="148" name="Google Shape;1729;p22">
              <a:extLst>
                <a:ext uri="{FF2B5EF4-FFF2-40B4-BE49-F238E27FC236}">
                  <a16:creationId xmlns:a16="http://schemas.microsoft.com/office/drawing/2014/main" id="{2E9E69C3-81A3-497A-A4B8-E0245BBE7D5A}"/>
                </a:ext>
              </a:extLst>
            </p:cNvPr>
            <p:cNvSpPr/>
            <p:nvPr/>
          </p:nvSpPr>
          <p:spPr>
            <a:xfrm>
              <a:off x="4525325" y="2289425"/>
              <a:ext cx="733150" cy="1335650"/>
            </a:xfrm>
            <a:custGeom>
              <a:avLst/>
              <a:gdLst/>
              <a:ahLst/>
              <a:cxnLst/>
              <a:rect l="l" t="t" r="r" b="b"/>
              <a:pathLst>
                <a:path w="29326" h="53426" extrusionOk="0">
                  <a:moveTo>
                    <a:pt x="22833" y="0"/>
                  </a:moveTo>
                  <a:lnTo>
                    <a:pt x="4782" y="10451"/>
                  </a:lnTo>
                  <a:cubicBezTo>
                    <a:pt x="6239" y="13491"/>
                    <a:pt x="7284" y="16690"/>
                    <a:pt x="7886" y="20046"/>
                  </a:cubicBezTo>
                  <a:lnTo>
                    <a:pt x="8234" y="21978"/>
                  </a:lnTo>
                  <a:lnTo>
                    <a:pt x="0" y="26729"/>
                  </a:lnTo>
                  <a:lnTo>
                    <a:pt x="2470" y="28122"/>
                  </a:lnTo>
                  <a:lnTo>
                    <a:pt x="8234" y="31447"/>
                  </a:lnTo>
                  <a:lnTo>
                    <a:pt x="7886" y="33379"/>
                  </a:lnTo>
                  <a:cubicBezTo>
                    <a:pt x="7284" y="36736"/>
                    <a:pt x="6239" y="39966"/>
                    <a:pt x="4782" y="43006"/>
                  </a:cubicBezTo>
                  <a:lnTo>
                    <a:pt x="22833" y="53425"/>
                  </a:lnTo>
                  <a:cubicBezTo>
                    <a:pt x="26982" y="45413"/>
                    <a:pt x="29294" y="36356"/>
                    <a:pt x="29294" y="26729"/>
                  </a:cubicBezTo>
                  <a:cubicBezTo>
                    <a:pt x="29326" y="17101"/>
                    <a:pt x="26982" y="8012"/>
                    <a:pt x="22833" y="0"/>
                  </a:cubicBezTo>
                  <a:close/>
                </a:path>
              </a:pathLst>
            </a:custGeom>
            <a:solidFill>
              <a:srgbClr val="C4C4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5</a:t>
              </a:r>
              <a:endParaRPr sz="2700">
                <a:solidFill>
                  <a:srgbClr val="FFFFFF"/>
                </a:solidFill>
                <a:latin typeface="Fira Sans"/>
                <a:ea typeface="Fira Sans"/>
                <a:cs typeface="Fira Sans"/>
                <a:sym typeface="Fira Sans"/>
              </a:endParaRPr>
            </a:p>
          </p:txBody>
        </p:sp>
        <p:sp>
          <p:nvSpPr>
            <p:cNvPr id="149" name="Google Shape;1730;p22">
              <a:extLst>
                <a:ext uri="{FF2B5EF4-FFF2-40B4-BE49-F238E27FC236}">
                  <a16:creationId xmlns:a16="http://schemas.microsoft.com/office/drawing/2014/main" id="{13EB8DF1-359D-44BF-B154-C695C817E29E}"/>
                </a:ext>
              </a:extLst>
            </p:cNvPr>
            <p:cNvSpPr/>
            <p:nvPr/>
          </p:nvSpPr>
          <p:spPr>
            <a:xfrm>
              <a:off x="3870550" y="1501650"/>
              <a:ext cx="1156750" cy="928725"/>
            </a:xfrm>
            <a:custGeom>
              <a:avLst/>
              <a:gdLst/>
              <a:ahLst/>
              <a:cxnLst/>
              <a:rect l="l" t="t" r="r" b="b"/>
              <a:pathLst>
                <a:path w="46270" h="37149" extrusionOk="0">
                  <a:moveTo>
                    <a:pt x="1" y="1"/>
                  </a:moveTo>
                  <a:lnTo>
                    <a:pt x="1" y="20870"/>
                  </a:lnTo>
                  <a:cubicBezTo>
                    <a:pt x="3389" y="21124"/>
                    <a:pt x="6683" y="21820"/>
                    <a:pt x="9881" y="22960"/>
                  </a:cubicBezTo>
                  <a:lnTo>
                    <a:pt x="11718" y="23626"/>
                  </a:lnTo>
                  <a:lnTo>
                    <a:pt x="11718" y="33126"/>
                  </a:lnTo>
                  <a:lnTo>
                    <a:pt x="19952" y="28376"/>
                  </a:lnTo>
                  <a:lnTo>
                    <a:pt x="21441" y="29643"/>
                  </a:lnTo>
                  <a:cubicBezTo>
                    <a:pt x="22549" y="30593"/>
                    <a:pt x="23594" y="31606"/>
                    <a:pt x="24608" y="32683"/>
                  </a:cubicBezTo>
                  <a:cubicBezTo>
                    <a:pt x="25906" y="34076"/>
                    <a:pt x="27109" y="35565"/>
                    <a:pt x="28186" y="37148"/>
                  </a:cubicBezTo>
                  <a:lnTo>
                    <a:pt x="46269" y="26697"/>
                  </a:lnTo>
                  <a:cubicBezTo>
                    <a:pt x="36357" y="11338"/>
                    <a:pt x="19414" y="919"/>
                    <a:pt x="1"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6</a:t>
              </a:r>
              <a:endParaRPr sz="2700">
                <a:solidFill>
                  <a:srgbClr val="FFFFFF"/>
                </a:solidFill>
                <a:latin typeface="Fira Sans"/>
                <a:ea typeface="Fira Sans"/>
                <a:cs typeface="Fira Sans"/>
                <a:sym typeface="Fira Sans"/>
              </a:endParaRPr>
            </a:p>
          </p:txBody>
        </p:sp>
        <p:sp>
          <p:nvSpPr>
            <p:cNvPr id="150" name="Google Shape;1731;p22">
              <a:extLst>
                <a:ext uri="{FF2B5EF4-FFF2-40B4-BE49-F238E27FC236}">
                  <a16:creationId xmlns:a16="http://schemas.microsoft.com/office/drawing/2014/main" id="{018CAE24-311C-47C9-BD2E-B902AA6F3311}"/>
                </a:ext>
              </a:extLst>
            </p:cNvPr>
            <p:cNvSpPr/>
            <p:nvPr/>
          </p:nvSpPr>
          <p:spPr>
            <a:xfrm>
              <a:off x="2575300" y="1501650"/>
              <a:ext cx="1156725" cy="928725"/>
            </a:xfrm>
            <a:custGeom>
              <a:avLst/>
              <a:gdLst/>
              <a:ahLst/>
              <a:cxnLst/>
              <a:rect l="l" t="t" r="r" b="b"/>
              <a:pathLst>
                <a:path w="46269" h="37149" extrusionOk="0">
                  <a:moveTo>
                    <a:pt x="46269" y="1"/>
                  </a:moveTo>
                  <a:cubicBezTo>
                    <a:pt x="26824" y="919"/>
                    <a:pt x="9881" y="11338"/>
                    <a:pt x="0" y="26697"/>
                  </a:cubicBezTo>
                  <a:lnTo>
                    <a:pt x="18051" y="37148"/>
                  </a:lnTo>
                  <a:cubicBezTo>
                    <a:pt x="19983" y="34361"/>
                    <a:pt x="22232" y="31828"/>
                    <a:pt x="24829" y="29643"/>
                  </a:cubicBezTo>
                  <a:lnTo>
                    <a:pt x="26317" y="28376"/>
                  </a:lnTo>
                  <a:lnTo>
                    <a:pt x="34519" y="33126"/>
                  </a:lnTo>
                  <a:lnTo>
                    <a:pt x="34519" y="23626"/>
                  </a:lnTo>
                  <a:lnTo>
                    <a:pt x="36356" y="22960"/>
                  </a:lnTo>
                  <a:cubicBezTo>
                    <a:pt x="38985" y="22010"/>
                    <a:pt x="41708" y="21377"/>
                    <a:pt x="44463" y="21029"/>
                  </a:cubicBezTo>
                  <a:cubicBezTo>
                    <a:pt x="45065" y="20965"/>
                    <a:pt x="45667" y="20902"/>
                    <a:pt x="46269" y="20870"/>
                  </a:cubicBezTo>
                  <a:lnTo>
                    <a:pt x="46269" y="1"/>
                  </a:lnTo>
                  <a:close/>
                </a:path>
              </a:pathLst>
            </a:custGeom>
            <a:solidFill>
              <a:srgbClr val="CECE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1</a:t>
              </a:r>
              <a:endParaRPr sz="2700">
                <a:solidFill>
                  <a:srgbClr val="FFFFFF"/>
                </a:solidFill>
                <a:latin typeface="Fira Sans"/>
                <a:ea typeface="Fira Sans"/>
                <a:cs typeface="Fira Sans"/>
                <a:sym typeface="Fira Sans"/>
              </a:endParaRPr>
            </a:p>
          </p:txBody>
        </p:sp>
        <p:sp>
          <p:nvSpPr>
            <p:cNvPr id="151" name="Google Shape;1732;p22">
              <a:extLst>
                <a:ext uri="{FF2B5EF4-FFF2-40B4-BE49-F238E27FC236}">
                  <a16:creationId xmlns:a16="http://schemas.microsoft.com/office/drawing/2014/main" id="{6C9EE6A7-9FD4-435A-8CCF-FCBF1FFA267D}"/>
                </a:ext>
              </a:extLst>
            </p:cNvPr>
            <p:cNvSpPr/>
            <p:nvPr/>
          </p:nvSpPr>
          <p:spPr>
            <a:xfrm>
              <a:off x="2344100" y="2289425"/>
              <a:ext cx="732375" cy="1335650"/>
            </a:xfrm>
            <a:custGeom>
              <a:avLst/>
              <a:gdLst/>
              <a:ahLst/>
              <a:cxnLst/>
              <a:rect l="l" t="t" r="r" b="b"/>
              <a:pathLst>
                <a:path w="29295" h="53426" extrusionOk="0">
                  <a:moveTo>
                    <a:pt x="6461" y="0"/>
                  </a:moveTo>
                  <a:cubicBezTo>
                    <a:pt x="2313" y="8012"/>
                    <a:pt x="1" y="17101"/>
                    <a:pt x="1" y="26729"/>
                  </a:cubicBezTo>
                  <a:cubicBezTo>
                    <a:pt x="1" y="36356"/>
                    <a:pt x="2313" y="45445"/>
                    <a:pt x="6461" y="53425"/>
                  </a:cubicBezTo>
                  <a:lnTo>
                    <a:pt x="24513" y="43006"/>
                  </a:lnTo>
                  <a:cubicBezTo>
                    <a:pt x="24386" y="42753"/>
                    <a:pt x="24291" y="42500"/>
                    <a:pt x="24164" y="42246"/>
                  </a:cubicBezTo>
                  <a:cubicBezTo>
                    <a:pt x="22866" y="39428"/>
                    <a:pt x="21947" y="36451"/>
                    <a:pt x="21409" y="33379"/>
                  </a:cubicBezTo>
                  <a:lnTo>
                    <a:pt x="21061" y="31479"/>
                  </a:lnTo>
                  <a:lnTo>
                    <a:pt x="26824" y="28122"/>
                  </a:lnTo>
                  <a:lnTo>
                    <a:pt x="29295" y="26729"/>
                  </a:lnTo>
                  <a:lnTo>
                    <a:pt x="21061" y="21978"/>
                  </a:lnTo>
                  <a:lnTo>
                    <a:pt x="21409" y="20046"/>
                  </a:lnTo>
                  <a:cubicBezTo>
                    <a:pt x="22011" y="16690"/>
                    <a:pt x="23056" y="13491"/>
                    <a:pt x="24513" y="10451"/>
                  </a:cubicBezTo>
                  <a:lnTo>
                    <a:pt x="6461" y="0"/>
                  </a:ln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rgbClr val="FFFFFF"/>
                  </a:solidFill>
                  <a:latin typeface="Fira Sans"/>
                  <a:ea typeface="Fira Sans"/>
                  <a:cs typeface="Fira Sans"/>
                  <a:sym typeface="Fira Sans"/>
                </a:rPr>
                <a:t>2</a:t>
              </a:r>
              <a:endParaRPr sz="2700">
                <a:solidFill>
                  <a:srgbClr val="FFFFFF"/>
                </a:solidFill>
                <a:latin typeface="Fira Sans"/>
                <a:ea typeface="Fira Sans"/>
                <a:cs typeface="Fira Sans"/>
                <a:sym typeface="Fira Sans"/>
              </a:endParaRPr>
            </a:p>
          </p:txBody>
        </p:sp>
        <p:sp>
          <p:nvSpPr>
            <p:cNvPr id="152" name="Google Shape;1733;p22">
              <a:extLst>
                <a:ext uri="{FF2B5EF4-FFF2-40B4-BE49-F238E27FC236}">
                  <a16:creationId xmlns:a16="http://schemas.microsoft.com/office/drawing/2014/main" id="{B5EA2FE8-B2FD-4ADE-872E-286D8075C4BB}"/>
                </a:ext>
              </a:extLst>
            </p:cNvPr>
            <p:cNvSpPr/>
            <p:nvPr/>
          </p:nvSpPr>
          <p:spPr>
            <a:xfrm>
              <a:off x="3497650" y="3270350"/>
              <a:ext cx="1600" cy="3200"/>
            </a:xfrm>
            <a:custGeom>
              <a:avLst/>
              <a:gdLst/>
              <a:ahLst/>
              <a:cxnLst/>
              <a:rect l="l" t="t" r="r" b="b"/>
              <a:pathLst>
                <a:path w="64" h="128" extrusionOk="0">
                  <a:moveTo>
                    <a:pt x="1" y="1"/>
                  </a:moveTo>
                  <a:cubicBezTo>
                    <a:pt x="9" y="19"/>
                    <a:pt x="18" y="34"/>
                    <a:pt x="26" y="47"/>
                  </a:cubicBezTo>
                  <a:lnTo>
                    <a:pt x="26" y="47"/>
                  </a:lnTo>
                  <a:cubicBezTo>
                    <a:pt x="20" y="30"/>
                    <a:pt x="13" y="13"/>
                    <a:pt x="1" y="1"/>
                  </a:cubicBezTo>
                  <a:close/>
                  <a:moveTo>
                    <a:pt x="26" y="47"/>
                  </a:moveTo>
                  <a:cubicBezTo>
                    <a:pt x="37" y="76"/>
                    <a:pt x="44" y="108"/>
                    <a:pt x="64" y="128"/>
                  </a:cubicBezTo>
                  <a:cubicBezTo>
                    <a:pt x="64" y="105"/>
                    <a:pt x="47" y="82"/>
                    <a:pt x="26" y="47"/>
                  </a:cubicBezTo>
                  <a:close/>
                </a:path>
              </a:pathLst>
            </a:custGeom>
            <a:solidFill>
              <a:srgbClr val="ECF2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34;p22">
              <a:extLst>
                <a:ext uri="{FF2B5EF4-FFF2-40B4-BE49-F238E27FC236}">
                  <a16:creationId xmlns:a16="http://schemas.microsoft.com/office/drawing/2014/main" id="{44EFDF57-2E8A-4ABC-B2A0-0D05091FDD85}"/>
                </a:ext>
              </a:extLst>
            </p:cNvPr>
            <p:cNvSpPr/>
            <p:nvPr/>
          </p:nvSpPr>
          <p:spPr>
            <a:xfrm>
              <a:off x="3512700" y="2485750"/>
              <a:ext cx="577975" cy="980200"/>
            </a:xfrm>
            <a:custGeom>
              <a:avLst/>
              <a:gdLst/>
              <a:ahLst/>
              <a:cxnLst/>
              <a:rect l="l" t="t" r="r" b="b"/>
              <a:pathLst>
                <a:path w="23119" h="39208" extrusionOk="0">
                  <a:moveTo>
                    <a:pt x="11559" y="7348"/>
                  </a:moveTo>
                  <a:cubicBezTo>
                    <a:pt x="16595" y="7348"/>
                    <a:pt x="20649" y="11433"/>
                    <a:pt x="20649" y="16437"/>
                  </a:cubicBezTo>
                  <a:cubicBezTo>
                    <a:pt x="20649" y="21472"/>
                    <a:pt x="16563" y="25526"/>
                    <a:pt x="11559" y="25526"/>
                  </a:cubicBezTo>
                  <a:cubicBezTo>
                    <a:pt x="6556" y="25526"/>
                    <a:pt x="2470" y="21472"/>
                    <a:pt x="2470" y="16437"/>
                  </a:cubicBezTo>
                  <a:cubicBezTo>
                    <a:pt x="2470" y="11433"/>
                    <a:pt x="6556" y="7348"/>
                    <a:pt x="11559" y="7348"/>
                  </a:cubicBezTo>
                  <a:close/>
                  <a:moveTo>
                    <a:pt x="4846" y="31543"/>
                  </a:moveTo>
                  <a:lnTo>
                    <a:pt x="4846" y="34615"/>
                  </a:lnTo>
                  <a:lnTo>
                    <a:pt x="4371" y="34615"/>
                  </a:lnTo>
                  <a:lnTo>
                    <a:pt x="4371" y="31543"/>
                  </a:lnTo>
                  <a:close/>
                  <a:moveTo>
                    <a:pt x="6239" y="30656"/>
                  </a:moveTo>
                  <a:lnTo>
                    <a:pt x="6239" y="34615"/>
                  </a:lnTo>
                  <a:lnTo>
                    <a:pt x="5764" y="34615"/>
                  </a:lnTo>
                  <a:lnTo>
                    <a:pt x="5764" y="30656"/>
                  </a:lnTo>
                  <a:close/>
                  <a:moveTo>
                    <a:pt x="7633" y="31480"/>
                  </a:moveTo>
                  <a:lnTo>
                    <a:pt x="7633" y="34615"/>
                  </a:lnTo>
                  <a:lnTo>
                    <a:pt x="7157" y="34615"/>
                  </a:lnTo>
                  <a:lnTo>
                    <a:pt x="7157" y="31480"/>
                  </a:lnTo>
                  <a:close/>
                  <a:moveTo>
                    <a:pt x="9026" y="30055"/>
                  </a:moveTo>
                  <a:lnTo>
                    <a:pt x="9026" y="34615"/>
                  </a:lnTo>
                  <a:lnTo>
                    <a:pt x="8551" y="34615"/>
                  </a:lnTo>
                  <a:lnTo>
                    <a:pt x="8551" y="30055"/>
                  </a:lnTo>
                  <a:close/>
                  <a:moveTo>
                    <a:pt x="10419" y="29136"/>
                  </a:moveTo>
                  <a:lnTo>
                    <a:pt x="10419" y="34615"/>
                  </a:lnTo>
                  <a:lnTo>
                    <a:pt x="9944" y="34615"/>
                  </a:lnTo>
                  <a:lnTo>
                    <a:pt x="9944" y="29136"/>
                  </a:lnTo>
                  <a:close/>
                  <a:moveTo>
                    <a:pt x="11813" y="29991"/>
                  </a:moveTo>
                  <a:lnTo>
                    <a:pt x="11813" y="34615"/>
                  </a:lnTo>
                  <a:lnTo>
                    <a:pt x="11306" y="34615"/>
                  </a:lnTo>
                  <a:lnTo>
                    <a:pt x="11306" y="29991"/>
                  </a:lnTo>
                  <a:close/>
                  <a:moveTo>
                    <a:pt x="13206" y="31353"/>
                  </a:moveTo>
                  <a:lnTo>
                    <a:pt x="13206" y="34615"/>
                  </a:lnTo>
                  <a:lnTo>
                    <a:pt x="12700" y="34615"/>
                  </a:lnTo>
                  <a:lnTo>
                    <a:pt x="12700" y="31353"/>
                  </a:lnTo>
                  <a:close/>
                  <a:moveTo>
                    <a:pt x="14600" y="32335"/>
                  </a:moveTo>
                  <a:lnTo>
                    <a:pt x="14600" y="34615"/>
                  </a:lnTo>
                  <a:lnTo>
                    <a:pt x="14093" y="34615"/>
                  </a:lnTo>
                  <a:lnTo>
                    <a:pt x="14093" y="32335"/>
                  </a:lnTo>
                  <a:close/>
                  <a:moveTo>
                    <a:pt x="15961" y="31702"/>
                  </a:moveTo>
                  <a:lnTo>
                    <a:pt x="15961" y="34615"/>
                  </a:lnTo>
                  <a:lnTo>
                    <a:pt x="15486" y="34615"/>
                  </a:lnTo>
                  <a:lnTo>
                    <a:pt x="15486" y="31702"/>
                  </a:lnTo>
                  <a:close/>
                  <a:moveTo>
                    <a:pt x="17355" y="30656"/>
                  </a:moveTo>
                  <a:lnTo>
                    <a:pt x="17355" y="34615"/>
                  </a:lnTo>
                  <a:lnTo>
                    <a:pt x="16880" y="34615"/>
                  </a:lnTo>
                  <a:lnTo>
                    <a:pt x="16880" y="30656"/>
                  </a:lnTo>
                  <a:close/>
                  <a:moveTo>
                    <a:pt x="18748" y="31353"/>
                  </a:moveTo>
                  <a:lnTo>
                    <a:pt x="18748" y="34615"/>
                  </a:lnTo>
                  <a:lnTo>
                    <a:pt x="18273" y="34615"/>
                  </a:lnTo>
                  <a:lnTo>
                    <a:pt x="18273" y="31353"/>
                  </a:lnTo>
                  <a:close/>
                  <a:moveTo>
                    <a:pt x="64" y="1"/>
                  </a:moveTo>
                  <a:lnTo>
                    <a:pt x="64" y="1"/>
                  </a:lnTo>
                  <a:cubicBezTo>
                    <a:pt x="32" y="128"/>
                    <a:pt x="0" y="286"/>
                    <a:pt x="0" y="444"/>
                  </a:cubicBezTo>
                  <a:lnTo>
                    <a:pt x="0" y="37275"/>
                  </a:lnTo>
                  <a:lnTo>
                    <a:pt x="32" y="37275"/>
                  </a:lnTo>
                  <a:cubicBezTo>
                    <a:pt x="32" y="38352"/>
                    <a:pt x="887" y="39207"/>
                    <a:pt x="1932" y="39207"/>
                  </a:cubicBezTo>
                  <a:lnTo>
                    <a:pt x="21187" y="39207"/>
                  </a:lnTo>
                  <a:cubicBezTo>
                    <a:pt x="22264" y="39207"/>
                    <a:pt x="23119" y="38352"/>
                    <a:pt x="23119" y="37275"/>
                  </a:cubicBezTo>
                  <a:lnTo>
                    <a:pt x="23119" y="666"/>
                  </a:lnTo>
                  <a:cubicBezTo>
                    <a:pt x="23119" y="698"/>
                    <a:pt x="23119" y="761"/>
                    <a:pt x="23087" y="824"/>
                  </a:cubicBezTo>
                  <a:lnTo>
                    <a:pt x="23087" y="3073"/>
                  </a:lnTo>
                  <a:lnTo>
                    <a:pt x="32" y="3073"/>
                  </a:lnTo>
                  <a:lnTo>
                    <a:pt x="32" y="793"/>
                  </a:lnTo>
                  <a:cubicBezTo>
                    <a:pt x="32" y="508"/>
                    <a:pt x="32" y="223"/>
                    <a:pt x="6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735;p22">
              <a:extLst>
                <a:ext uri="{FF2B5EF4-FFF2-40B4-BE49-F238E27FC236}">
                  <a16:creationId xmlns:a16="http://schemas.microsoft.com/office/drawing/2014/main" id="{62113444-EFBF-4873-BC98-7B8B5364A66A}"/>
                </a:ext>
              </a:extLst>
            </p:cNvPr>
            <p:cNvSpPr/>
            <p:nvPr/>
          </p:nvSpPr>
          <p:spPr>
            <a:xfrm>
              <a:off x="4089075" y="2487350"/>
              <a:ext cx="1600" cy="14275"/>
            </a:xfrm>
            <a:custGeom>
              <a:avLst/>
              <a:gdLst/>
              <a:ahLst/>
              <a:cxnLst/>
              <a:rect l="l" t="t" r="r" b="b"/>
              <a:pathLst>
                <a:path w="64" h="571" extrusionOk="0">
                  <a:moveTo>
                    <a:pt x="0" y="0"/>
                  </a:moveTo>
                  <a:lnTo>
                    <a:pt x="0" y="0"/>
                  </a:lnTo>
                  <a:cubicBezTo>
                    <a:pt x="32" y="159"/>
                    <a:pt x="64" y="349"/>
                    <a:pt x="64" y="570"/>
                  </a:cubicBezTo>
                  <a:lnTo>
                    <a:pt x="64" y="380"/>
                  </a:lnTo>
                  <a:cubicBezTo>
                    <a:pt x="64" y="254"/>
                    <a:pt x="32" y="127"/>
                    <a:pt x="0" y="0"/>
                  </a:cubicBezTo>
                  <a:close/>
                </a:path>
              </a:pathLst>
            </a:custGeom>
            <a:solidFill>
              <a:srgbClr val="E8A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736;p22">
              <a:extLst>
                <a:ext uri="{FF2B5EF4-FFF2-40B4-BE49-F238E27FC236}">
                  <a16:creationId xmlns:a16="http://schemas.microsoft.com/office/drawing/2014/main" id="{73F5DAD0-8DEF-4853-AF94-A402F252AB38}"/>
                </a:ext>
              </a:extLst>
            </p:cNvPr>
            <p:cNvSpPr/>
            <p:nvPr/>
          </p:nvSpPr>
          <p:spPr>
            <a:xfrm>
              <a:off x="4033650" y="2449350"/>
              <a:ext cx="17450" cy="800"/>
            </a:xfrm>
            <a:custGeom>
              <a:avLst/>
              <a:gdLst/>
              <a:ahLst/>
              <a:cxnLst/>
              <a:rect l="l" t="t" r="r" b="b"/>
              <a:pathLst>
                <a:path w="698" h="32" extrusionOk="0">
                  <a:moveTo>
                    <a:pt x="1" y="0"/>
                  </a:moveTo>
                  <a:cubicBezTo>
                    <a:pt x="254" y="0"/>
                    <a:pt x="476" y="0"/>
                    <a:pt x="697" y="32"/>
                  </a:cubicBezTo>
                  <a:cubicBezTo>
                    <a:pt x="602" y="0"/>
                    <a:pt x="476" y="0"/>
                    <a:pt x="349" y="0"/>
                  </a:cubicBezTo>
                  <a:close/>
                </a:path>
              </a:pathLst>
            </a:custGeom>
            <a:solidFill>
              <a:srgbClr val="E8A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737;p22">
              <a:extLst>
                <a:ext uri="{FF2B5EF4-FFF2-40B4-BE49-F238E27FC236}">
                  <a16:creationId xmlns:a16="http://schemas.microsoft.com/office/drawing/2014/main" id="{110892F4-0616-456F-AA60-B9CD01FB1B2E}"/>
                </a:ext>
              </a:extLst>
            </p:cNvPr>
            <p:cNvSpPr/>
            <p:nvPr/>
          </p:nvSpPr>
          <p:spPr>
            <a:xfrm>
              <a:off x="3513475" y="2449350"/>
              <a:ext cx="577200" cy="113225"/>
            </a:xfrm>
            <a:custGeom>
              <a:avLst/>
              <a:gdLst/>
              <a:ahLst/>
              <a:cxnLst/>
              <a:rect l="l" t="t" r="r" b="b"/>
              <a:pathLst>
                <a:path w="23088" h="4529" extrusionOk="0">
                  <a:moveTo>
                    <a:pt x="19921" y="855"/>
                  </a:moveTo>
                  <a:cubicBezTo>
                    <a:pt x="20839" y="855"/>
                    <a:pt x="21663" y="1330"/>
                    <a:pt x="22169" y="2027"/>
                  </a:cubicBezTo>
                  <a:lnTo>
                    <a:pt x="21884" y="2249"/>
                  </a:lnTo>
                  <a:cubicBezTo>
                    <a:pt x="21441" y="1615"/>
                    <a:pt x="20713" y="1204"/>
                    <a:pt x="19921" y="1204"/>
                  </a:cubicBezTo>
                  <a:cubicBezTo>
                    <a:pt x="19097" y="1204"/>
                    <a:pt x="18369" y="1615"/>
                    <a:pt x="17926" y="2249"/>
                  </a:cubicBezTo>
                  <a:lnTo>
                    <a:pt x="17641" y="2059"/>
                  </a:lnTo>
                  <a:cubicBezTo>
                    <a:pt x="18147" y="1330"/>
                    <a:pt x="18971" y="855"/>
                    <a:pt x="19921" y="855"/>
                  </a:cubicBezTo>
                  <a:close/>
                  <a:moveTo>
                    <a:pt x="19921" y="1679"/>
                  </a:moveTo>
                  <a:cubicBezTo>
                    <a:pt x="20554" y="1679"/>
                    <a:pt x="21156" y="1995"/>
                    <a:pt x="21504" y="2502"/>
                  </a:cubicBezTo>
                  <a:lnTo>
                    <a:pt x="21251" y="2692"/>
                  </a:lnTo>
                  <a:cubicBezTo>
                    <a:pt x="20934" y="2280"/>
                    <a:pt x="20459" y="2027"/>
                    <a:pt x="19921" y="2027"/>
                  </a:cubicBezTo>
                  <a:cubicBezTo>
                    <a:pt x="19351" y="2027"/>
                    <a:pt x="18876" y="2280"/>
                    <a:pt x="18559" y="2692"/>
                  </a:cubicBezTo>
                  <a:lnTo>
                    <a:pt x="18274" y="2502"/>
                  </a:lnTo>
                  <a:cubicBezTo>
                    <a:pt x="18654" y="1995"/>
                    <a:pt x="19224" y="1679"/>
                    <a:pt x="19921" y="1679"/>
                  </a:cubicBezTo>
                  <a:close/>
                  <a:moveTo>
                    <a:pt x="19889" y="2344"/>
                  </a:moveTo>
                  <a:cubicBezTo>
                    <a:pt x="20332" y="2344"/>
                    <a:pt x="20744" y="2565"/>
                    <a:pt x="20966" y="2882"/>
                  </a:cubicBezTo>
                  <a:lnTo>
                    <a:pt x="20681" y="3072"/>
                  </a:lnTo>
                  <a:cubicBezTo>
                    <a:pt x="20522" y="2850"/>
                    <a:pt x="20237" y="2692"/>
                    <a:pt x="19921" y="2692"/>
                  </a:cubicBezTo>
                  <a:cubicBezTo>
                    <a:pt x="19572" y="2692"/>
                    <a:pt x="19287" y="2850"/>
                    <a:pt x="19097" y="3104"/>
                  </a:cubicBezTo>
                  <a:lnTo>
                    <a:pt x="18844" y="2882"/>
                  </a:lnTo>
                  <a:cubicBezTo>
                    <a:pt x="19066" y="2565"/>
                    <a:pt x="19446" y="2344"/>
                    <a:pt x="19889" y="2344"/>
                  </a:cubicBezTo>
                  <a:close/>
                  <a:moveTo>
                    <a:pt x="19921" y="3104"/>
                  </a:moveTo>
                  <a:cubicBezTo>
                    <a:pt x="20079" y="3104"/>
                    <a:pt x="20237" y="3199"/>
                    <a:pt x="20364" y="3325"/>
                  </a:cubicBezTo>
                  <a:lnTo>
                    <a:pt x="19921" y="3642"/>
                  </a:lnTo>
                  <a:lnTo>
                    <a:pt x="19477" y="3325"/>
                  </a:lnTo>
                  <a:cubicBezTo>
                    <a:pt x="19572" y="3199"/>
                    <a:pt x="19731" y="3104"/>
                    <a:pt x="19921" y="3104"/>
                  </a:cubicBezTo>
                  <a:close/>
                  <a:moveTo>
                    <a:pt x="1901" y="0"/>
                  </a:moveTo>
                  <a:cubicBezTo>
                    <a:pt x="1014" y="0"/>
                    <a:pt x="254" y="602"/>
                    <a:pt x="33" y="1457"/>
                  </a:cubicBezTo>
                  <a:cubicBezTo>
                    <a:pt x="1" y="1710"/>
                    <a:pt x="1" y="1964"/>
                    <a:pt x="1" y="2249"/>
                  </a:cubicBezTo>
                  <a:lnTo>
                    <a:pt x="1" y="4529"/>
                  </a:lnTo>
                  <a:lnTo>
                    <a:pt x="23088" y="4529"/>
                  </a:lnTo>
                  <a:lnTo>
                    <a:pt x="23088" y="2280"/>
                  </a:lnTo>
                  <a:cubicBezTo>
                    <a:pt x="23088" y="2217"/>
                    <a:pt x="23088" y="2154"/>
                    <a:pt x="23088" y="2122"/>
                  </a:cubicBezTo>
                  <a:lnTo>
                    <a:pt x="23088" y="2090"/>
                  </a:lnTo>
                  <a:cubicBezTo>
                    <a:pt x="23088" y="1869"/>
                    <a:pt x="23056" y="1679"/>
                    <a:pt x="23024" y="1520"/>
                  </a:cubicBezTo>
                  <a:cubicBezTo>
                    <a:pt x="22866" y="760"/>
                    <a:pt x="22264" y="159"/>
                    <a:pt x="21504" y="32"/>
                  </a:cubicBezTo>
                  <a:cubicBezTo>
                    <a:pt x="21283" y="0"/>
                    <a:pt x="21061" y="0"/>
                    <a:pt x="208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38;p22">
              <a:extLst>
                <a:ext uri="{FF2B5EF4-FFF2-40B4-BE49-F238E27FC236}">
                  <a16:creationId xmlns:a16="http://schemas.microsoft.com/office/drawing/2014/main" id="{2AE191D3-3433-40A7-B684-F4512E388687}"/>
                </a:ext>
              </a:extLst>
            </p:cNvPr>
            <p:cNvSpPr/>
            <p:nvPr/>
          </p:nvSpPr>
          <p:spPr>
            <a:xfrm>
              <a:off x="3571886" y="2669248"/>
              <a:ext cx="460383" cy="459598"/>
            </a:xfrm>
            <a:custGeom>
              <a:avLst/>
              <a:gdLst/>
              <a:ahLst/>
              <a:cxnLst/>
              <a:rect l="l" t="t" r="r" b="b"/>
              <a:pathLst>
                <a:path w="18179" h="18148" extrusionOk="0">
                  <a:moveTo>
                    <a:pt x="9184" y="1869"/>
                  </a:moveTo>
                  <a:cubicBezTo>
                    <a:pt x="10325" y="1869"/>
                    <a:pt x="11243" y="2819"/>
                    <a:pt x="11243" y="3959"/>
                  </a:cubicBezTo>
                  <a:lnTo>
                    <a:pt x="11243" y="5575"/>
                  </a:lnTo>
                  <a:lnTo>
                    <a:pt x="10103" y="5575"/>
                  </a:lnTo>
                  <a:lnTo>
                    <a:pt x="10103" y="5986"/>
                  </a:lnTo>
                  <a:lnTo>
                    <a:pt x="11243" y="5986"/>
                  </a:lnTo>
                  <a:lnTo>
                    <a:pt x="11243" y="6525"/>
                  </a:lnTo>
                  <a:lnTo>
                    <a:pt x="10103" y="6525"/>
                  </a:lnTo>
                  <a:lnTo>
                    <a:pt x="10103" y="6936"/>
                  </a:lnTo>
                  <a:lnTo>
                    <a:pt x="11243" y="6936"/>
                  </a:lnTo>
                  <a:lnTo>
                    <a:pt x="11243" y="7443"/>
                  </a:lnTo>
                  <a:lnTo>
                    <a:pt x="10103" y="7443"/>
                  </a:lnTo>
                  <a:lnTo>
                    <a:pt x="10103" y="7855"/>
                  </a:lnTo>
                  <a:lnTo>
                    <a:pt x="11243" y="7855"/>
                  </a:lnTo>
                  <a:lnTo>
                    <a:pt x="11243" y="9280"/>
                  </a:lnTo>
                  <a:cubicBezTo>
                    <a:pt x="11243" y="10420"/>
                    <a:pt x="10325" y="11338"/>
                    <a:pt x="9184" y="11338"/>
                  </a:cubicBezTo>
                  <a:lnTo>
                    <a:pt x="8994" y="11338"/>
                  </a:lnTo>
                  <a:cubicBezTo>
                    <a:pt x="7854" y="11338"/>
                    <a:pt x="6936" y="10420"/>
                    <a:pt x="6936" y="9280"/>
                  </a:cubicBezTo>
                  <a:lnTo>
                    <a:pt x="6936" y="7855"/>
                  </a:lnTo>
                  <a:lnTo>
                    <a:pt x="8171" y="7855"/>
                  </a:lnTo>
                  <a:lnTo>
                    <a:pt x="8171" y="7443"/>
                  </a:lnTo>
                  <a:lnTo>
                    <a:pt x="6936" y="7443"/>
                  </a:lnTo>
                  <a:lnTo>
                    <a:pt x="6936" y="6936"/>
                  </a:lnTo>
                  <a:lnTo>
                    <a:pt x="8171" y="6936"/>
                  </a:lnTo>
                  <a:lnTo>
                    <a:pt x="8171" y="6525"/>
                  </a:lnTo>
                  <a:lnTo>
                    <a:pt x="6936" y="6525"/>
                  </a:lnTo>
                  <a:lnTo>
                    <a:pt x="6936" y="5986"/>
                  </a:lnTo>
                  <a:lnTo>
                    <a:pt x="8171" y="5986"/>
                  </a:lnTo>
                  <a:lnTo>
                    <a:pt x="8171" y="5575"/>
                  </a:lnTo>
                  <a:lnTo>
                    <a:pt x="6936" y="5575"/>
                  </a:lnTo>
                  <a:lnTo>
                    <a:pt x="6936" y="3959"/>
                  </a:lnTo>
                  <a:cubicBezTo>
                    <a:pt x="6936" y="2819"/>
                    <a:pt x="7854" y="1869"/>
                    <a:pt x="8994" y="1869"/>
                  </a:cubicBezTo>
                  <a:close/>
                  <a:moveTo>
                    <a:pt x="12478" y="5036"/>
                  </a:moveTo>
                  <a:cubicBezTo>
                    <a:pt x="12668" y="5036"/>
                    <a:pt x="12826" y="5163"/>
                    <a:pt x="12826" y="5353"/>
                  </a:cubicBezTo>
                  <a:lnTo>
                    <a:pt x="12826" y="9153"/>
                  </a:lnTo>
                  <a:cubicBezTo>
                    <a:pt x="12826" y="11117"/>
                    <a:pt x="11338" y="12700"/>
                    <a:pt x="9406" y="12858"/>
                  </a:cubicBezTo>
                  <a:lnTo>
                    <a:pt x="9406" y="16120"/>
                  </a:lnTo>
                  <a:cubicBezTo>
                    <a:pt x="9406" y="16310"/>
                    <a:pt x="9279" y="16469"/>
                    <a:pt x="9089" y="16469"/>
                  </a:cubicBezTo>
                  <a:cubicBezTo>
                    <a:pt x="8899" y="16469"/>
                    <a:pt x="8773" y="16310"/>
                    <a:pt x="8773" y="16120"/>
                  </a:cubicBezTo>
                  <a:lnTo>
                    <a:pt x="8773" y="12858"/>
                  </a:lnTo>
                  <a:cubicBezTo>
                    <a:pt x="6873" y="12700"/>
                    <a:pt x="5384" y="11117"/>
                    <a:pt x="5384" y="9153"/>
                  </a:cubicBezTo>
                  <a:lnTo>
                    <a:pt x="5384" y="5353"/>
                  </a:lnTo>
                  <a:cubicBezTo>
                    <a:pt x="5384" y="5163"/>
                    <a:pt x="5511" y="5036"/>
                    <a:pt x="5701" y="5036"/>
                  </a:cubicBezTo>
                  <a:cubicBezTo>
                    <a:pt x="5891" y="5036"/>
                    <a:pt x="6018" y="5163"/>
                    <a:pt x="6018" y="5353"/>
                  </a:cubicBezTo>
                  <a:lnTo>
                    <a:pt x="6018" y="9153"/>
                  </a:lnTo>
                  <a:cubicBezTo>
                    <a:pt x="6018" y="10863"/>
                    <a:pt x="7411" y="12225"/>
                    <a:pt x="9089" y="12225"/>
                  </a:cubicBezTo>
                  <a:cubicBezTo>
                    <a:pt x="10768" y="12225"/>
                    <a:pt x="12161" y="10863"/>
                    <a:pt x="12161" y="9153"/>
                  </a:cubicBezTo>
                  <a:lnTo>
                    <a:pt x="12161" y="5353"/>
                  </a:lnTo>
                  <a:cubicBezTo>
                    <a:pt x="12161" y="5163"/>
                    <a:pt x="12320" y="5036"/>
                    <a:pt x="12478" y="5036"/>
                  </a:cubicBezTo>
                  <a:close/>
                  <a:moveTo>
                    <a:pt x="9089" y="1"/>
                  </a:moveTo>
                  <a:cubicBezTo>
                    <a:pt x="4086" y="1"/>
                    <a:pt x="0" y="4054"/>
                    <a:pt x="0" y="9058"/>
                  </a:cubicBezTo>
                  <a:cubicBezTo>
                    <a:pt x="0" y="14093"/>
                    <a:pt x="4086" y="18147"/>
                    <a:pt x="9089" y="18147"/>
                  </a:cubicBezTo>
                  <a:cubicBezTo>
                    <a:pt x="14125" y="18147"/>
                    <a:pt x="18179" y="14093"/>
                    <a:pt x="18179" y="9058"/>
                  </a:cubicBezTo>
                  <a:cubicBezTo>
                    <a:pt x="18179" y="4054"/>
                    <a:pt x="14093" y="1"/>
                    <a:pt x="9089"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39;p22">
              <a:extLst>
                <a:ext uri="{FF2B5EF4-FFF2-40B4-BE49-F238E27FC236}">
                  <a16:creationId xmlns:a16="http://schemas.microsoft.com/office/drawing/2014/main" id="{D2681C6E-482A-4F26-A383-3446AA5CE8BC}"/>
                </a:ext>
              </a:extLst>
            </p:cNvPr>
            <p:cNvSpPr/>
            <p:nvPr/>
          </p:nvSpPr>
          <p:spPr>
            <a:xfrm>
              <a:off x="3747825" y="2716950"/>
              <a:ext cx="107700" cy="236750"/>
            </a:xfrm>
            <a:custGeom>
              <a:avLst/>
              <a:gdLst/>
              <a:ahLst/>
              <a:cxnLst/>
              <a:rect l="l" t="t" r="r" b="b"/>
              <a:pathLst>
                <a:path w="4308" h="9470" extrusionOk="0">
                  <a:moveTo>
                    <a:pt x="2059" y="0"/>
                  </a:moveTo>
                  <a:cubicBezTo>
                    <a:pt x="919" y="0"/>
                    <a:pt x="1" y="950"/>
                    <a:pt x="1" y="2090"/>
                  </a:cubicBezTo>
                  <a:lnTo>
                    <a:pt x="1" y="3706"/>
                  </a:lnTo>
                  <a:lnTo>
                    <a:pt x="1236" y="3706"/>
                  </a:lnTo>
                  <a:lnTo>
                    <a:pt x="1236" y="4117"/>
                  </a:lnTo>
                  <a:lnTo>
                    <a:pt x="1" y="4117"/>
                  </a:lnTo>
                  <a:lnTo>
                    <a:pt x="1" y="4656"/>
                  </a:lnTo>
                  <a:lnTo>
                    <a:pt x="1236" y="4656"/>
                  </a:lnTo>
                  <a:lnTo>
                    <a:pt x="1236" y="5067"/>
                  </a:lnTo>
                  <a:lnTo>
                    <a:pt x="1" y="5067"/>
                  </a:lnTo>
                  <a:lnTo>
                    <a:pt x="1" y="5574"/>
                  </a:lnTo>
                  <a:lnTo>
                    <a:pt x="1236" y="5574"/>
                  </a:lnTo>
                  <a:lnTo>
                    <a:pt x="1236" y="5986"/>
                  </a:lnTo>
                  <a:lnTo>
                    <a:pt x="1" y="5986"/>
                  </a:lnTo>
                  <a:lnTo>
                    <a:pt x="1" y="7411"/>
                  </a:lnTo>
                  <a:cubicBezTo>
                    <a:pt x="1" y="8551"/>
                    <a:pt x="919" y="9469"/>
                    <a:pt x="2059" y="9469"/>
                  </a:cubicBezTo>
                  <a:lnTo>
                    <a:pt x="2249" y="9469"/>
                  </a:lnTo>
                  <a:cubicBezTo>
                    <a:pt x="3390" y="9469"/>
                    <a:pt x="4308" y="8551"/>
                    <a:pt x="4308" y="7411"/>
                  </a:cubicBezTo>
                  <a:lnTo>
                    <a:pt x="4308" y="5986"/>
                  </a:lnTo>
                  <a:lnTo>
                    <a:pt x="3168" y="5986"/>
                  </a:lnTo>
                  <a:lnTo>
                    <a:pt x="3168" y="5574"/>
                  </a:lnTo>
                  <a:lnTo>
                    <a:pt x="4308" y="5574"/>
                  </a:lnTo>
                  <a:lnTo>
                    <a:pt x="4308" y="5067"/>
                  </a:lnTo>
                  <a:lnTo>
                    <a:pt x="3168" y="5067"/>
                  </a:lnTo>
                  <a:lnTo>
                    <a:pt x="3168" y="4656"/>
                  </a:lnTo>
                  <a:lnTo>
                    <a:pt x="4308" y="4656"/>
                  </a:lnTo>
                  <a:lnTo>
                    <a:pt x="4308" y="4117"/>
                  </a:lnTo>
                  <a:lnTo>
                    <a:pt x="3168" y="4117"/>
                  </a:lnTo>
                  <a:lnTo>
                    <a:pt x="3168" y="3706"/>
                  </a:lnTo>
                  <a:lnTo>
                    <a:pt x="4308" y="3706"/>
                  </a:lnTo>
                  <a:lnTo>
                    <a:pt x="4308" y="2090"/>
                  </a:lnTo>
                  <a:cubicBezTo>
                    <a:pt x="4308" y="950"/>
                    <a:pt x="3390" y="0"/>
                    <a:pt x="22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740;p22">
              <a:extLst>
                <a:ext uri="{FF2B5EF4-FFF2-40B4-BE49-F238E27FC236}">
                  <a16:creationId xmlns:a16="http://schemas.microsoft.com/office/drawing/2014/main" id="{6355DD1E-2AF8-4C68-A76D-7501AE241720}"/>
                </a:ext>
              </a:extLst>
            </p:cNvPr>
            <p:cNvSpPr/>
            <p:nvPr/>
          </p:nvSpPr>
          <p:spPr>
            <a:xfrm>
              <a:off x="3801675" y="2796125"/>
              <a:ext cx="93450" cy="195575"/>
            </a:xfrm>
            <a:custGeom>
              <a:avLst/>
              <a:gdLst/>
              <a:ahLst/>
              <a:cxnLst/>
              <a:rect l="l" t="t" r="r" b="b"/>
              <a:pathLst>
                <a:path w="3738" h="7823" extrusionOk="0">
                  <a:moveTo>
                    <a:pt x="3389" y="0"/>
                  </a:moveTo>
                  <a:cubicBezTo>
                    <a:pt x="3231" y="0"/>
                    <a:pt x="3072" y="127"/>
                    <a:pt x="3072" y="317"/>
                  </a:cubicBezTo>
                  <a:lnTo>
                    <a:pt x="3072" y="4117"/>
                  </a:lnTo>
                  <a:cubicBezTo>
                    <a:pt x="3072" y="5827"/>
                    <a:pt x="1679" y="7189"/>
                    <a:pt x="0" y="7189"/>
                  </a:cubicBezTo>
                  <a:cubicBezTo>
                    <a:pt x="190" y="7189"/>
                    <a:pt x="317" y="7347"/>
                    <a:pt x="317" y="7506"/>
                  </a:cubicBezTo>
                  <a:lnTo>
                    <a:pt x="317" y="7822"/>
                  </a:lnTo>
                  <a:cubicBezTo>
                    <a:pt x="2217" y="7664"/>
                    <a:pt x="3737" y="6081"/>
                    <a:pt x="3737" y="4117"/>
                  </a:cubicBezTo>
                  <a:lnTo>
                    <a:pt x="3737" y="317"/>
                  </a:lnTo>
                  <a:cubicBezTo>
                    <a:pt x="3737" y="127"/>
                    <a:pt x="3579" y="0"/>
                    <a:pt x="3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741;p22">
              <a:extLst>
                <a:ext uri="{FF2B5EF4-FFF2-40B4-BE49-F238E27FC236}">
                  <a16:creationId xmlns:a16="http://schemas.microsoft.com/office/drawing/2014/main" id="{7E135F5B-7B9A-4A09-BEEE-9C54721CBCC3}"/>
                </a:ext>
              </a:extLst>
            </p:cNvPr>
            <p:cNvSpPr/>
            <p:nvPr/>
          </p:nvSpPr>
          <p:spPr>
            <a:xfrm>
              <a:off x="3708250" y="2796125"/>
              <a:ext cx="93450" cy="195575"/>
            </a:xfrm>
            <a:custGeom>
              <a:avLst/>
              <a:gdLst/>
              <a:ahLst/>
              <a:cxnLst/>
              <a:rect l="l" t="t" r="r" b="b"/>
              <a:pathLst>
                <a:path w="3738" h="7823" extrusionOk="0">
                  <a:moveTo>
                    <a:pt x="349" y="0"/>
                  </a:moveTo>
                  <a:cubicBezTo>
                    <a:pt x="159" y="0"/>
                    <a:pt x="1" y="127"/>
                    <a:pt x="1" y="317"/>
                  </a:cubicBezTo>
                  <a:lnTo>
                    <a:pt x="1" y="4117"/>
                  </a:lnTo>
                  <a:cubicBezTo>
                    <a:pt x="32" y="6081"/>
                    <a:pt x="1521" y="7664"/>
                    <a:pt x="3421" y="7822"/>
                  </a:cubicBezTo>
                  <a:lnTo>
                    <a:pt x="3421" y="7506"/>
                  </a:lnTo>
                  <a:cubicBezTo>
                    <a:pt x="3421" y="7347"/>
                    <a:pt x="3547" y="7189"/>
                    <a:pt x="3737" y="7189"/>
                  </a:cubicBezTo>
                  <a:cubicBezTo>
                    <a:pt x="2059" y="7189"/>
                    <a:pt x="666" y="5827"/>
                    <a:pt x="666" y="4117"/>
                  </a:cubicBezTo>
                  <a:lnTo>
                    <a:pt x="666" y="317"/>
                  </a:lnTo>
                  <a:cubicBezTo>
                    <a:pt x="666" y="127"/>
                    <a:pt x="539" y="0"/>
                    <a:pt x="34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742;p22">
              <a:extLst>
                <a:ext uri="{FF2B5EF4-FFF2-40B4-BE49-F238E27FC236}">
                  <a16:creationId xmlns:a16="http://schemas.microsoft.com/office/drawing/2014/main" id="{C18BD82C-5260-4993-B47C-AD421172F4FF}"/>
                </a:ext>
              </a:extLst>
            </p:cNvPr>
            <p:cNvSpPr/>
            <p:nvPr/>
          </p:nvSpPr>
          <p:spPr>
            <a:xfrm>
              <a:off x="3793750" y="2975850"/>
              <a:ext cx="15875" cy="106100"/>
            </a:xfrm>
            <a:custGeom>
              <a:avLst/>
              <a:gdLst/>
              <a:ahLst/>
              <a:cxnLst/>
              <a:rect l="l" t="t" r="r" b="b"/>
              <a:pathLst>
                <a:path w="635" h="4244" extrusionOk="0">
                  <a:moveTo>
                    <a:pt x="317" y="0"/>
                  </a:moveTo>
                  <a:cubicBezTo>
                    <a:pt x="127" y="0"/>
                    <a:pt x="1" y="158"/>
                    <a:pt x="1" y="317"/>
                  </a:cubicBezTo>
                  <a:lnTo>
                    <a:pt x="1" y="633"/>
                  </a:lnTo>
                  <a:lnTo>
                    <a:pt x="1" y="3895"/>
                  </a:lnTo>
                  <a:cubicBezTo>
                    <a:pt x="1" y="4085"/>
                    <a:pt x="127" y="4244"/>
                    <a:pt x="317" y="4244"/>
                  </a:cubicBezTo>
                  <a:cubicBezTo>
                    <a:pt x="507" y="4244"/>
                    <a:pt x="634" y="4085"/>
                    <a:pt x="634" y="3895"/>
                  </a:cubicBezTo>
                  <a:lnTo>
                    <a:pt x="634" y="633"/>
                  </a:lnTo>
                  <a:lnTo>
                    <a:pt x="634" y="317"/>
                  </a:lnTo>
                  <a:cubicBezTo>
                    <a:pt x="634" y="158"/>
                    <a:pt x="507"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743;p22">
              <a:extLst>
                <a:ext uri="{FF2B5EF4-FFF2-40B4-BE49-F238E27FC236}">
                  <a16:creationId xmlns:a16="http://schemas.microsoft.com/office/drawing/2014/main" id="{C33A1A3D-B0A5-4B7C-A360-4CC241442F28}"/>
                </a:ext>
              </a:extLst>
            </p:cNvPr>
            <p:cNvSpPr/>
            <p:nvPr/>
          </p:nvSpPr>
          <p:spPr>
            <a:xfrm>
              <a:off x="3621950" y="3274325"/>
              <a:ext cx="11900" cy="76025"/>
            </a:xfrm>
            <a:custGeom>
              <a:avLst/>
              <a:gdLst/>
              <a:ahLst/>
              <a:cxnLst/>
              <a:rect l="l" t="t" r="r" b="b"/>
              <a:pathLst>
                <a:path w="476" h="3041" extrusionOk="0">
                  <a:moveTo>
                    <a:pt x="1" y="0"/>
                  </a:moveTo>
                  <a:lnTo>
                    <a:pt x="1" y="3040"/>
                  </a:lnTo>
                  <a:lnTo>
                    <a:pt x="476" y="3040"/>
                  </a:lnTo>
                  <a:lnTo>
                    <a:pt x="4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744;p22">
              <a:extLst>
                <a:ext uri="{FF2B5EF4-FFF2-40B4-BE49-F238E27FC236}">
                  <a16:creationId xmlns:a16="http://schemas.microsoft.com/office/drawing/2014/main" id="{05B92FE3-B038-49C8-A046-09E51284FC97}"/>
                </a:ext>
              </a:extLst>
            </p:cNvPr>
            <p:cNvSpPr/>
            <p:nvPr/>
          </p:nvSpPr>
          <p:spPr>
            <a:xfrm>
              <a:off x="3656800" y="3252150"/>
              <a:ext cx="11900" cy="99000"/>
            </a:xfrm>
            <a:custGeom>
              <a:avLst/>
              <a:gdLst/>
              <a:ahLst/>
              <a:cxnLst/>
              <a:rect l="l" t="t" r="r" b="b"/>
              <a:pathLst>
                <a:path w="476" h="3960" extrusionOk="0">
                  <a:moveTo>
                    <a:pt x="0" y="0"/>
                  </a:moveTo>
                  <a:lnTo>
                    <a:pt x="0" y="3959"/>
                  </a:lnTo>
                  <a:lnTo>
                    <a:pt x="475" y="3959"/>
                  </a:lnTo>
                  <a:lnTo>
                    <a:pt x="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745;p22">
              <a:extLst>
                <a:ext uri="{FF2B5EF4-FFF2-40B4-BE49-F238E27FC236}">
                  <a16:creationId xmlns:a16="http://schemas.microsoft.com/office/drawing/2014/main" id="{F0BC41EF-9D9A-44DE-A2DB-421A3121EE2E}"/>
                </a:ext>
              </a:extLst>
            </p:cNvPr>
            <p:cNvSpPr/>
            <p:nvPr/>
          </p:nvSpPr>
          <p:spPr>
            <a:xfrm>
              <a:off x="3691625" y="3272725"/>
              <a:ext cx="11900" cy="78425"/>
            </a:xfrm>
            <a:custGeom>
              <a:avLst/>
              <a:gdLst/>
              <a:ahLst/>
              <a:cxnLst/>
              <a:rect l="l" t="t" r="r" b="b"/>
              <a:pathLst>
                <a:path w="476" h="3137" extrusionOk="0">
                  <a:moveTo>
                    <a:pt x="0" y="1"/>
                  </a:moveTo>
                  <a:lnTo>
                    <a:pt x="0" y="3136"/>
                  </a:lnTo>
                  <a:lnTo>
                    <a:pt x="476" y="3136"/>
                  </a:lnTo>
                  <a:lnTo>
                    <a:pt x="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746;p22">
              <a:extLst>
                <a:ext uri="{FF2B5EF4-FFF2-40B4-BE49-F238E27FC236}">
                  <a16:creationId xmlns:a16="http://schemas.microsoft.com/office/drawing/2014/main" id="{DA0528FB-3C5B-4830-9E65-C7DC68F9D139}"/>
                </a:ext>
              </a:extLst>
            </p:cNvPr>
            <p:cNvSpPr/>
            <p:nvPr/>
          </p:nvSpPr>
          <p:spPr>
            <a:xfrm>
              <a:off x="3726450" y="3237100"/>
              <a:ext cx="11900" cy="113250"/>
            </a:xfrm>
            <a:custGeom>
              <a:avLst/>
              <a:gdLst/>
              <a:ahLst/>
              <a:cxnLst/>
              <a:rect l="l" t="t" r="r" b="b"/>
              <a:pathLst>
                <a:path w="476" h="4530" extrusionOk="0">
                  <a:moveTo>
                    <a:pt x="1" y="1"/>
                  </a:moveTo>
                  <a:lnTo>
                    <a:pt x="1" y="4529"/>
                  </a:lnTo>
                  <a:lnTo>
                    <a:pt x="476" y="4529"/>
                  </a:lnTo>
                  <a:lnTo>
                    <a:pt x="47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747;p22">
              <a:extLst>
                <a:ext uri="{FF2B5EF4-FFF2-40B4-BE49-F238E27FC236}">
                  <a16:creationId xmlns:a16="http://schemas.microsoft.com/office/drawing/2014/main" id="{99B64807-44B6-45AD-810B-EDAB37E8E95A}"/>
                </a:ext>
              </a:extLst>
            </p:cNvPr>
            <p:cNvSpPr/>
            <p:nvPr/>
          </p:nvSpPr>
          <p:spPr>
            <a:xfrm>
              <a:off x="3760500" y="3214150"/>
              <a:ext cx="12700" cy="136200"/>
            </a:xfrm>
            <a:custGeom>
              <a:avLst/>
              <a:gdLst/>
              <a:ahLst/>
              <a:cxnLst/>
              <a:rect l="l" t="t" r="r" b="b"/>
              <a:pathLst>
                <a:path w="508" h="5448" extrusionOk="0">
                  <a:moveTo>
                    <a:pt x="1" y="0"/>
                  </a:moveTo>
                  <a:lnTo>
                    <a:pt x="1" y="5447"/>
                  </a:lnTo>
                  <a:lnTo>
                    <a:pt x="507" y="5447"/>
                  </a:lnTo>
                  <a:lnTo>
                    <a:pt x="5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748;p22">
              <a:extLst>
                <a:ext uri="{FF2B5EF4-FFF2-40B4-BE49-F238E27FC236}">
                  <a16:creationId xmlns:a16="http://schemas.microsoft.com/office/drawing/2014/main" id="{ADFBB248-7AA0-4834-9DD1-F08BFDCE2602}"/>
                </a:ext>
              </a:extLst>
            </p:cNvPr>
            <p:cNvSpPr/>
            <p:nvPr/>
          </p:nvSpPr>
          <p:spPr>
            <a:xfrm>
              <a:off x="3795350" y="3235525"/>
              <a:ext cx="12675" cy="115625"/>
            </a:xfrm>
            <a:custGeom>
              <a:avLst/>
              <a:gdLst/>
              <a:ahLst/>
              <a:cxnLst/>
              <a:rect l="l" t="t" r="r" b="b"/>
              <a:pathLst>
                <a:path w="507" h="4625" extrusionOk="0">
                  <a:moveTo>
                    <a:pt x="0" y="0"/>
                  </a:moveTo>
                  <a:lnTo>
                    <a:pt x="0" y="4624"/>
                  </a:lnTo>
                  <a:lnTo>
                    <a:pt x="507" y="4624"/>
                  </a:lnTo>
                  <a:lnTo>
                    <a:pt x="5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749;p22">
              <a:extLst>
                <a:ext uri="{FF2B5EF4-FFF2-40B4-BE49-F238E27FC236}">
                  <a16:creationId xmlns:a16="http://schemas.microsoft.com/office/drawing/2014/main" id="{13A255DF-AC80-4573-A1C6-FD0E838ED012}"/>
                </a:ext>
              </a:extLst>
            </p:cNvPr>
            <p:cNvSpPr/>
            <p:nvPr/>
          </p:nvSpPr>
          <p:spPr>
            <a:xfrm>
              <a:off x="3830175" y="3268775"/>
              <a:ext cx="12700" cy="81575"/>
            </a:xfrm>
            <a:custGeom>
              <a:avLst/>
              <a:gdLst/>
              <a:ahLst/>
              <a:cxnLst/>
              <a:rect l="l" t="t" r="r" b="b"/>
              <a:pathLst>
                <a:path w="508" h="3263" extrusionOk="0">
                  <a:moveTo>
                    <a:pt x="1" y="0"/>
                  </a:moveTo>
                  <a:lnTo>
                    <a:pt x="1" y="3262"/>
                  </a:lnTo>
                  <a:lnTo>
                    <a:pt x="507" y="3262"/>
                  </a:lnTo>
                  <a:lnTo>
                    <a:pt x="50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750;p22">
              <a:extLst>
                <a:ext uri="{FF2B5EF4-FFF2-40B4-BE49-F238E27FC236}">
                  <a16:creationId xmlns:a16="http://schemas.microsoft.com/office/drawing/2014/main" id="{DE43C943-E2C7-43D7-91D4-4F42B7D4EE56}"/>
                </a:ext>
              </a:extLst>
            </p:cNvPr>
            <p:cNvSpPr/>
            <p:nvPr/>
          </p:nvSpPr>
          <p:spPr>
            <a:xfrm>
              <a:off x="3865025" y="3294100"/>
              <a:ext cx="11900" cy="57050"/>
            </a:xfrm>
            <a:custGeom>
              <a:avLst/>
              <a:gdLst/>
              <a:ahLst/>
              <a:cxnLst/>
              <a:rect l="l" t="t" r="r" b="b"/>
              <a:pathLst>
                <a:path w="476" h="2282" extrusionOk="0">
                  <a:moveTo>
                    <a:pt x="0" y="1"/>
                  </a:moveTo>
                  <a:lnTo>
                    <a:pt x="0" y="2281"/>
                  </a:lnTo>
                  <a:lnTo>
                    <a:pt x="475" y="2281"/>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1751;p22">
              <a:extLst>
                <a:ext uri="{FF2B5EF4-FFF2-40B4-BE49-F238E27FC236}">
                  <a16:creationId xmlns:a16="http://schemas.microsoft.com/office/drawing/2014/main" id="{C0840C7D-271D-42BC-B41F-2F91D61287B6}"/>
                </a:ext>
              </a:extLst>
            </p:cNvPr>
            <p:cNvSpPr/>
            <p:nvPr/>
          </p:nvSpPr>
          <p:spPr>
            <a:xfrm>
              <a:off x="3899850" y="3278275"/>
              <a:ext cx="11900" cy="72875"/>
            </a:xfrm>
            <a:custGeom>
              <a:avLst/>
              <a:gdLst/>
              <a:ahLst/>
              <a:cxnLst/>
              <a:rect l="l" t="t" r="r" b="b"/>
              <a:pathLst>
                <a:path w="476" h="2915" extrusionOk="0">
                  <a:moveTo>
                    <a:pt x="0" y="1"/>
                  </a:moveTo>
                  <a:lnTo>
                    <a:pt x="0" y="2914"/>
                  </a:lnTo>
                  <a:lnTo>
                    <a:pt x="475" y="2914"/>
                  </a:lnTo>
                  <a:lnTo>
                    <a:pt x="4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1752;p22">
              <a:extLst>
                <a:ext uri="{FF2B5EF4-FFF2-40B4-BE49-F238E27FC236}">
                  <a16:creationId xmlns:a16="http://schemas.microsoft.com/office/drawing/2014/main" id="{B04264FF-C7BB-4345-9CFF-761CB86D066B}"/>
                </a:ext>
              </a:extLst>
            </p:cNvPr>
            <p:cNvSpPr/>
            <p:nvPr/>
          </p:nvSpPr>
          <p:spPr>
            <a:xfrm>
              <a:off x="3934675" y="3252150"/>
              <a:ext cx="11900" cy="99000"/>
            </a:xfrm>
            <a:custGeom>
              <a:avLst/>
              <a:gdLst/>
              <a:ahLst/>
              <a:cxnLst/>
              <a:rect l="l" t="t" r="r" b="b"/>
              <a:pathLst>
                <a:path w="476" h="3960" extrusionOk="0">
                  <a:moveTo>
                    <a:pt x="1" y="0"/>
                  </a:moveTo>
                  <a:lnTo>
                    <a:pt x="1" y="3959"/>
                  </a:lnTo>
                  <a:lnTo>
                    <a:pt x="476" y="3959"/>
                  </a:lnTo>
                  <a:lnTo>
                    <a:pt x="47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1753;p22">
              <a:extLst>
                <a:ext uri="{FF2B5EF4-FFF2-40B4-BE49-F238E27FC236}">
                  <a16:creationId xmlns:a16="http://schemas.microsoft.com/office/drawing/2014/main" id="{16C13CB8-81C3-41C0-8988-8D242A8A2ED9}"/>
                </a:ext>
              </a:extLst>
            </p:cNvPr>
            <p:cNvSpPr/>
            <p:nvPr/>
          </p:nvSpPr>
          <p:spPr>
            <a:xfrm>
              <a:off x="3969525" y="3268775"/>
              <a:ext cx="11900" cy="81575"/>
            </a:xfrm>
            <a:custGeom>
              <a:avLst/>
              <a:gdLst/>
              <a:ahLst/>
              <a:cxnLst/>
              <a:rect l="l" t="t" r="r" b="b"/>
              <a:pathLst>
                <a:path w="476" h="3263" extrusionOk="0">
                  <a:moveTo>
                    <a:pt x="0" y="0"/>
                  </a:moveTo>
                  <a:lnTo>
                    <a:pt x="0" y="3262"/>
                  </a:lnTo>
                  <a:lnTo>
                    <a:pt x="475" y="3262"/>
                  </a:lnTo>
                  <a:lnTo>
                    <a:pt x="47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1754;p22">
              <a:extLst>
                <a:ext uri="{FF2B5EF4-FFF2-40B4-BE49-F238E27FC236}">
                  <a16:creationId xmlns:a16="http://schemas.microsoft.com/office/drawing/2014/main" id="{C12F6C7A-DB1B-4014-8EBD-70353A1497D8}"/>
                </a:ext>
              </a:extLst>
            </p:cNvPr>
            <p:cNvSpPr/>
            <p:nvPr/>
          </p:nvSpPr>
          <p:spPr>
            <a:xfrm>
              <a:off x="4000400" y="2526925"/>
              <a:ext cx="22200" cy="13500"/>
            </a:xfrm>
            <a:custGeom>
              <a:avLst/>
              <a:gdLst/>
              <a:ahLst/>
              <a:cxnLst/>
              <a:rect l="l" t="t" r="r" b="b"/>
              <a:pathLst>
                <a:path w="888" h="540" extrusionOk="0">
                  <a:moveTo>
                    <a:pt x="444" y="1"/>
                  </a:moveTo>
                  <a:cubicBezTo>
                    <a:pt x="254" y="1"/>
                    <a:pt x="95" y="96"/>
                    <a:pt x="0" y="222"/>
                  </a:cubicBezTo>
                  <a:lnTo>
                    <a:pt x="444" y="539"/>
                  </a:lnTo>
                  <a:lnTo>
                    <a:pt x="887" y="222"/>
                  </a:lnTo>
                  <a:cubicBezTo>
                    <a:pt x="760" y="96"/>
                    <a:pt x="602" y="1"/>
                    <a:pt x="44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1755;p22">
              <a:extLst>
                <a:ext uri="{FF2B5EF4-FFF2-40B4-BE49-F238E27FC236}">
                  <a16:creationId xmlns:a16="http://schemas.microsoft.com/office/drawing/2014/main" id="{D4869C75-51E8-4599-BDF5-6B3C13C419BA}"/>
                </a:ext>
              </a:extLst>
            </p:cNvPr>
            <p:cNvSpPr/>
            <p:nvPr/>
          </p:nvSpPr>
          <p:spPr>
            <a:xfrm>
              <a:off x="3984575" y="2507925"/>
              <a:ext cx="53050" cy="19025"/>
            </a:xfrm>
            <a:custGeom>
              <a:avLst/>
              <a:gdLst/>
              <a:ahLst/>
              <a:cxnLst/>
              <a:rect l="l" t="t" r="r" b="b"/>
              <a:pathLst>
                <a:path w="2122" h="761" extrusionOk="0">
                  <a:moveTo>
                    <a:pt x="1077" y="1"/>
                  </a:moveTo>
                  <a:cubicBezTo>
                    <a:pt x="633" y="1"/>
                    <a:pt x="222" y="222"/>
                    <a:pt x="0" y="539"/>
                  </a:cubicBezTo>
                  <a:lnTo>
                    <a:pt x="285" y="761"/>
                  </a:lnTo>
                  <a:cubicBezTo>
                    <a:pt x="443" y="507"/>
                    <a:pt x="728" y="349"/>
                    <a:pt x="1077" y="349"/>
                  </a:cubicBezTo>
                  <a:cubicBezTo>
                    <a:pt x="1393" y="349"/>
                    <a:pt x="1678" y="507"/>
                    <a:pt x="1869" y="729"/>
                  </a:cubicBezTo>
                  <a:lnTo>
                    <a:pt x="2122" y="539"/>
                  </a:lnTo>
                  <a:cubicBezTo>
                    <a:pt x="1900" y="222"/>
                    <a:pt x="1488" y="1"/>
                    <a:pt x="107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1756;p22">
              <a:extLst>
                <a:ext uri="{FF2B5EF4-FFF2-40B4-BE49-F238E27FC236}">
                  <a16:creationId xmlns:a16="http://schemas.microsoft.com/office/drawing/2014/main" id="{BD40D177-4996-405C-9788-8754BCB0FAD9}"/>
                </a:ext>
              </a:extLst>
            </p:cNvPr>
            <p:cNvSpPr/>
            <p:nvPr/>
          </p:nvSpPr>
          <p:spPr>
            <a:xfrm>
              <a:off x="3954475" y="2470725"/>
              <a:ext cx="113250" cy="34850"/>
            </a:xfrm>
            <a:custGeom>
              <a:avLst/>
              <a:gdLst/>
              <a:ahLst/>
              <a:cxnLst/>
              <a:rect l="l" t="t" r="r" b="b"/>
              <a:pathLst>
                <a:path w="4530" h="1394" extrusionOk="0">
                  <a:moveTo>
                    <a:pt x="2281" y="0"/>
                  </a:moveTo>
                  <a:cubicBezTo>
                    <a:pt x="1331" y="0"/>
                    <a:pt x="507" y="475"/>
                    <a:pt x="1" y="1204"/>
                  </a:cubicBezTo>
                  <a:lnTo>
                    <a:pt x="286" y="1394"/>
                  </a:lnTo>
                  <a:cubicBezTo>
                    <a:pt x="729" y="760"/>
                    <a:pt x="1457" y="349"/>
                    <a:pt x="2281" y="349"/>
                  </a:cubicBezTo>
                  <a:cubicBezTo>
                    <a:pt x="3073" y="349"/>
                    <a:pt x="3801" y="760"/>
                    <a:pt x="4244" y="1362"/>
                  </a:cubicBezTo>
                  <a:lnTo>
                    <a:pt x="4529" y="1172"/>
                  </a:lnTo>
                  <a:cubicBezTo>
                    <a:pt x="4023" y="475"/>
                    <a:pt x="3199" y="0"/>
                    <a:pt x="228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1757;p22">
              <a:extLst>
                <a:ext uri="{FF2B5EF4-FFF2-40B4-BE49-F238E27FC236}">
                  <a16:creationId xmlns:a16="http://schemas.microsoft.com/office/drawing/2014/main" id="{31F8872C-3943-4953-AE1C-102FF7807E90}"/>
                </a:ext>
              </a:extLst>
            </p:cNvPr>
            <p:cNvSpPr/>
            <p:nvPr/>
          </p:nvSpPr>
          <p:spPr>
            <a:xfrm>
              <a:off x="3970300" y="2491300"/>
              <a:ext cx="80800" cy="25375"/>
            </a:xfrm>
            <a:custGeom>
              <a:avLst/>
              <a:gdLst/>
              <a:ahLst/>
              <a:cxnLst/>
              <a:rect l="l" t="t" r="r" b="b"/>
              <a:pathLst>
                <a:path w="3232" h="1015" extrusionOk="0">
                  <a:moveTo>
                    <a:pt x="1648" y="1"/>
                  </a:moveTo>
                  <a:cubicBezTo>
                    <a:pt x="951" y="1"/>
                    <a:pt x="381" y="317"/>
                    <a:pt x="1" y="824"/>
                  </a:cubicBezTo>
                  <a:lnTo>
                    <a:pt x="286" y="1014"/>
                  </a:lnTo>
                  <a:cubicBezTo>
                    <a:pt x="603" y="602"/>
                    <a:pt x="1078" y="349"/>
                    <a:pt x="1616" y="349"/>
                  </a:cubicBezTo>
                  <a:cubicBezTo>
                    <a:pt x="2186" y="349"/>
                    <a:pt x="2661" y="602"/>
                    <a:pt x="2978" y="1014"/>
                  </a:cubicBezTo>
                  <a:lnTo>
                    <a:pt x="3231" y="824"/>
                  </a:lnTo>
                  <a:cubicBezTo>
                    <a:pt x="2883" y="317"/>
                    <a:pt x="2281" y="1"/>
                    <a:pt x="1648"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1758;p22">
              <a:extLst>
                <a:ext uri="{FF2B5EF4-FFF2-40B4-BE49-F238E27FC236}">
                  <a16:creationId xmlns:a16="http://schemas.microsoft.com/office/drawing/2014/main" id="{EA81AABD-2EFC-4CF4-9BEB-79D74E4DDFCE}"/>
                </a:ext>
              </a:extLst>
            </p:cNvPr>
            <p:cNvSpPr/>
            <p:nvPr/>
          </p:nvSpPr>
          <p:spPr>
            <a:xfrm>
              <a:off x="3499225" y="2435100"/>
              <a:ext cx="604925" cy="1044300"/>
            </a:xfrm>
            <a:custGeom>
              <a:avLst/>
              <a:gdLst/>
              <a:ahLst/>
              <a:cxnLst/>
              <a:rect l="l" t="t" r="r" b="b"/>
              <a:pathLst>
                <a:path w="24197" h="41772" extrusionOk="0">
                  <a:moveTo>
                    <a:pt x="21726" y="570"/>
                  </a:moveTo>
                  <a:cubicBezTo>
                    <a:pt x="21853" y="570"/>
                    <a:pt x="21948" y="570"/>
                    <a:pt x="22074" y="602"/>
                  </a:cubicBezTo>
                  <a:cubicBezTo>
                    <a:pt x="22834" y="729"/>
                    <a:pt x="23436" y="1330"/>
                    <a:pt x="23594" y="2090"/>
                  </a:cubicBezTo>
                  <a:cubicBezTo>
                    <a:pt x="23626" y="2217"/>
                    <a:pt x="23658" y="2344"/>
                    <a:pt x="23658" y="2470"/>
                  </a:cubicBezTo>
                  <a:lnTo>
                    <a:pt x="23658" y="2660"/>
                  </a:lnTo>
                  <a:lnTo>
                    <a:pt x="23658" y="2692"/>
                  </a:lnTo>
                  <a:lnTo>
                    <a:pt x="23658" y="39301"/>
                  </a:lnTo>
                  <a:cubicBezTo>
                    <a:pt x="23658" y="40378"/>
                    <a:pt x="22771" y="41233"/>
                    <a:pt x="21726" y="41233"/>
                  </a:cubicBezTo>
                  <a:lnTo>
                    <a:pt x="2471" y="41233"/>
                  </a:lnTo>
                  <a:cubicBezTo>
                    <a:pt x="1426" y="41233"/>
                    <a:pt x="539" y="40378"/>
                    <a:pt x="539" y="39301"/>
                  </a:cubicBezTo>
                  <a:lnTo>
                    <a:pt x="539" y="2470"/>
                  </a:lnTo>
                  <a:cubicBezTo>
                    <a:pt x="539" y="2312"/>
                    <a:pt x="571" y="2154"/>
                    <a:pt x="603" y="2027"/>
                  </a:cubicBezTo>
                  <a:cubicBezTo>
                    <a:pt x="824" y="1172"/>
                    <a:pt x="1584" y="570"/>
                    <a:pt x="2471" y="570"/>
                  </a:cubicBezTo>
                  <a:close/>
                  <a:moveTo>
                    <a:pt x="2471" y="0"/>
                  </a:moveTo>
                  <a:cubicBezTo>
                    <a:pt x="1109" y="0"/>
                    <a:pt x="1" y="1109"/>
                    <a:pt x="1" y="2470"/>
                  </a:cubicBezTo>
                  <a:lnTo>
                    <a:pt x="1" y="3009"/>
                  </a:lnTo>
                  <a:lnTo>
                    <a:pt x="1" y="17861"/>
                  </a:lnTo>
                  <a:lnTo>
                    <a:pt x="1" y="26634"/>
                  </a:lnTo>
                  <a:lnTo>
                    <a:pt x="1" y="32682"/>
                  </a:lnTo>
                  <a:lnTo>
                    <a:pt x="1" y="33538"/>
                  </a:lnTo>
                  <a:lnTo>
                    <a:pt x="1" y="35216"/>
                  </a:lnTo>
                  <a:lnTo>
                    <a:pt x="1" y="39301"/>
                  </a:lnTo>
                  <a:cubicBezTo>
                    <a:pt x="1" y="40663"/>
                    <a:pt x="1109" y="41771"/>
                    <a:pt x="2471" y="41771"/>
                  </a:cubicBezTo>
                  <a:lnTo>
                    <a:pt x="21726" y="41771"/>
                  </a:lnTo>
                  <a:cubicBezTo>
                    <a:pt x="23088" y="41771"/>
                    <a:pt x="24196" y="40663"/>
                    <a:pt x="24196" y="39301"/>
                  </a:cubicBezTo>
                  <a:lnTo>
                    <a:pt x="24196" y="34456"/>
                  </a:lnTo>
                  <a:lnTo>
                    <a:pt x="24196" y="31479"/>
                  </a:lnTo>
                  <a:lnTo>
                    <a:pt x="24196" y="30276"/>
                  </a:lnTo>
                  <a:lnTo>
                    <a:pt x="24196" y="25779"/>
                  </a:lnTo>
                  <a:lnTo>
                    <a:pt x="24196" y="14251"/>
                  </a:lnTo>
                  <a:lnTo>
                    <a:pt x="24196" y="6682"/>
                  </a:lnTo>
                  <a:lnTo>
                    <a:pt x="24196" y="2470"/>
                  </a:lnTo>
                  <a:cubicBezTo>
                    <a:pt x="24196" y="2059"/>
                    <a:pt x="24101" y="1647"/>
                    <a:pt x="23911" y="1299"/>
                  </a:cubicBezTo>
                  <a:cubicBezTo>
                    <a:pt x="23468" y="539"/>
                    <a:pt x="22676" y="0"/>
                    <a:pt x="21726"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B1B63600-0DFE-4095-A89E-C792CF5E9B3F}"/>
              </a:ext>
            </a:extLst>
          </p:cNvPr>
          <p:cNvPicPr>
            <a:picLocks noChangeAspect="1"/>
          </p:cNvPicPr>
          <p:nvPr/>
        </p:nvPicPr>
        <p:blipFill>
          <a:blip r:embed="rId3"/>
          <a:stretch>
            <a:fillRect/>
          </a:stretch>
        </p:blipFill>
        <p:spPr>
          <a:xfrm>
            <a:off x="3994086" y="2196216"/>
            <a:ext cx="1531946" cy="1409802"/>
          </a:xfrm>
          <a:prstGeom prst="rect">
            <a:avLst/>
          </a:prstGeom>
        </p:spPr>
      </p:pic>
      <p:sp>
        <p:nvSpPr>
          <p:cNvPr id="321" name="Google Shape;170;p14">
            <a:extLst>
              <a:ext uri="{FF2B5EF4-FFF2-40B4-BE49-F238E27FC236}">
                <a16:creationId xmlns:a16="http://schemas.microsoft.com/office/drawing/2014/main" id="{224A8B3C-66A5-44F1-9948-AF9BEFD3C622}"/>
              </a:ext>
            </a:extLst>
          </p:cNvPr>
          <p:cNvSpPr txBox="1"/>
          <p:nvPr/>
        </p:nvSpPr>
        <p:spPr>
          <a:xfrm>
            <a:off x="686261" y="2433116"/>
            <a:ext cx="4839771" cy="6227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000" dirty="0">
                <a:effectLst>
                  <a:outerShdw blurRad="38100" dist="38100" dir="2700000" algn="tl">
                    <a:srgbClr val="000000">
                      <a:alpha val="43137"/>
                    </a:srgbClr>
                  </a:outerShdw>
                </a:effectLst>
                <a:latin typeface="Fira Sans Medium"/>
                <a:ea typeface="Fira Sans Medium"/>
                <a:cs typeface="Fira Sans Medium"/>
                <a:sym typeface="Fira Sans Medium"/>
              </a:rPr>
              <a:t>Contexte </a:t>
            </a:r>
          </a:p>
          <a:p>
            <a:pPr marL="0" lvl="0" indent="0" algn="l" rtl="0">
              <a:spcBef>
                <a:spcPts val="0"/>
              </a:spcBef>
              <a:spcAft>
                <a:spcPts val="0"/>
              </a:spcAft>
              <a:buNone/>
            </a:pPr>
            <a:r>
              <a:rPr lang="fr-FR" sz="2000" dirty="0">
                <a:effectLst>
                  <a:outerShdw blurRad="38100" dist="38100" dir="2700000" algn="tl">
                    <a:srgbClr val="000000">
                      <a:alpha val="43137"/>
                    </a:srgbClr>
                  </a:outerShdw>
                </a:effectLst>
                <a:latin typeface="Fira Sans Medium"/>
                <a:ea typeface="Fira Sans Medium"/>
                <a:cs typeface="Fira Sans Medium"/>
                <a:sym typeface="Fira Sans Medium"/>
              </a:rPr>
              <a:t>et problématique</a:t>
            </a:r>
          </a:p>
        </p:txBody>
      </p:sp>
      <p:sp>
        <p:nvSpPr>
          <p:cNvPr id="324" name="Google Shape;170;p14">
            <a:extLst>
              <a:ext uri="{FF2B5EF4-FFF2-40B4-BE49-F238E27FC236}">
                <a16:creationId xmlns:a16="http://schemas.microsoft.com/office/drawing/2014/main" id="{5BEF387A-F0FB-460E-A712-69B9309ADC9E}"/>
              </a:ext>
            </a:extLst>
          </p:cNvPr>
          <p:cNvSpPr txBox="1"/>
          <p:nvPr/>
        </p:nvSpPr>
        <p:spPr>
          <a:xfrm>
            <a:off x="1938833" y="1050537"/>
            <a:ext cx="4839771" cy="6227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000" dirty="0">
                <a:effectLst>
                  <a:outerShdw blurRad="38100" dist="38100" dir="2700000" algn="tl">
                    <a:srgbClr val="000000">
                      <a:alpha val="43137"/>
                    </a:srgbClr>
                  </a:outerShdw>
                </a:effectLst>
                <a:latin typeface="Fira Sans Medium"/>
                <a:ea typeface="Fira Sans Medium"/>
                <a:cs typeface="Fira Sans Medium"/>
                <a:sym typeface="Fira Sans Medium"/>
              </a:rPr>
              <a:t>Introduction</a:t>
            </a:r>
          </a:p>
        </p:txBody>
      </p:sp>
      <p:sp>
        <p:nvSpPr>
          <p:cNvPr id="325" name="Google Shape;170;p14">
            <a:extLst>
              <a:ext uri="{FF2B5EF4-FFF2-40B4-BE49-F238E27FC236}">
                <a16:creationId xmlns:a16="http://schemas.microsoft.com/office/drawing/2014/main" id="{C33753B6-79DA-404A-BE86-F5CFED7483FC}"/>
              </a:ext>
            </a:extLst>
          </p:cNvPr>
          <p:cNvSpPr txBox="1"/>
          <p:nvPr/>
        </p:nvSpPr>
        <p:spPr>
          <a:xfrm>
            <a:off x="1254952" y="4330386"/>
            <a:ext cx="6523205" cy="6227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000" dirty="0">
                <a:effectLst>
                  <a:outerShdw blurRad="38100" dist="38100" dir="2700000" algn="tl">
                    <a:srgbClr val="000000">
                      <a:alpha val="43137"/>
                    </a:srgbClr>
                  </a:outerShdw>
                </a:effectLst>
                <a:latin typeface="Fira Sans Medium"/>
                <a:ea typeface="Fira Sans Medium"/>
                <a:cs typeface="Fira Sans Medium"/>
                <a:sym typeface="Fira Sans Medium"/>
              </a:rPr>
              <a:t>Etude fonctionnelle </a:t>
            </a:r>
          </a:p>
          <a:p>
            <a:pPr marL="0" lvl="0" indent="0" algn="l" rtl="0">
              <a:spcBef>
                <a:spcPts val="0"/>
              </a:spcBef>
              <a:spcAft>
                <a:spcPts val="0"/>
              </a:spcAft>
              <a:buNone/>
            </a:pPr>
            <a:r>
              <a:rPr lang="fr-FR" sz="2000" dirty="0">
                <a:effectLst>
                  <a:outerShdw blurRad="38100" dist="38100" dir="2700000" algn="tl">
                    <a:srgbClr val="000000">
                      <a:alpha val="43137"/>
                    </a:srgbClr>
                  </a:outerShdw>
                </a:effectLst>
                <a:latin typeface="Fira Sans Medium"/>
                <a:ea typeface="Fira Sans Medium"/>
                <a:cs typeface="Fira Sans Medium"/>
                <a:sym typeface="Fira Sans Medium"/>
              </a:rPr>
              <a:t>et technique</a:t>
            </a:r>
          </a:p>
        </p:txBody>
      </p:sp>
      <p:sp>
        <p:nvSpPr>
          <p:cNvPr id="326" name="Google Shape;170;p14">
            <a:extLst>
              <a:ext uri="{FF2B5EF4-FFF2-40B4-BE49-F238E27FC236}">
                <a16:creationId xmlns:a16="http://schemas.microsoft.com/office/drawing/2014/main" id="{9A9A6F70-AC91-4A05-85A9-41C4BFB4EE21}"/>
              </a:ext>
            </a:extLst>
          </p:cNvPr>
          <p:cNvSpPr txBox="1"/>
          <p:nvPr/>
        </p:nvSpPr>
        <p:spPr>
          <a:xfrm>
            <a:off x="5744622" y="4220357"/>
            <a:ext cx="4839771" cy="6227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000" dirty="0">
                <a:effectLst>
                  <a:outerShdw blurRad="38100" dist="38100" dir="2700000" algn="tl">
                    <a:srgbClr val="000000">
                      <a:alpha val="43137"/>
                    </a:srgbClr>
                  </a:outerShdw>
                </a:effectLst>
                <a:latin typeface="Fira Sans Medium"/>
                <a:ea typeface="Fira Sans Medium"/>
                <a:cs typeface="Fira Sans Medium"/>
                <a:sym typeface="Fira Sans Medium"/>
              </a:rPr>
              <a:t>Gestion du projet</a:t>
            </a:r>
          </a:p>
        </p:txBody>
      </p:sp>
      <p:sp>
        <p:nvSpPr>
          <p:cNvPr id="327" name="Google Shape;170;p14">
            <a:extLst>
              <a:ext uri="{FF2B5EF4-FFF2-40B4-BE49-F238E27FC236}">
                <a16:creationId xmlns:a16="http://schemas.microsoft.com/office/drawing/2014/main" id="{1CAF2A08-F621-4013-9C34-623E057E46FC}"/>
              </a:ext>
            </a:extLst>
          </p:cNvPr>
          <p:cNvSpPr txBox="1"/>
          <p:nvPr/>
        </p:nvSpPr>
        <p:spPr>
          <a:xfrm>
            <a:off x="6642268" y="2630040"/>
            <a:ext cx="4839771" cy="6227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000" dirty="0">
                <a:effectLst>
                  <a:outerShdw blurRad="38100" dist="38100" dir="2700000" algn="tl">
                    <a:srgbClr val="000000">
                      <a:alpha val="43137"/>
                    </a:srgbClr>
                  </a:outerShdw>
                </a:effectLst>
                <a:latin typeface="Fira Sans Medium"/>
                <a:ea typeface="Fira Sans Medium"/>
                <a:cs typeface="Fira Sans Medium"/>
                <a:sym typeface="Fira Sans Medium"/>
              </a:rPr>
              <a:t>Conception </a:t>
            </a:r>
          </a:p>
          <a:p>
            <a:pPr marL="0" lvl="0" indent="0" algn="l" rtl="0">
              <a:spcBef>
                <a:spcPts val="0"/>
              </a:spcBef>
              <a:spcAft>
                <a:spcPts val="0"/>
              </a:spcAft>
              <a:buNone/>
            </a:pPr>
            <a:r>
              <a:rPr lang="fr-FR" sz="2000" dirty="0">
                <a:effectLst>
                  <a:outerShdw blurRad="38100" dist="38100" dir="2700000" algn="tl">
                    <a:srgbClr val="000000">
                      <a:alpha val="43137"/>
                    </a:srgbClr>
                  </a:outerShdw>
                </a:effectLst>
                <a:latin typeface="Fira Sans Medium"/>
                <a:ea typeface="Fira Sans Medium"/>
                <a:cs typeface="Fira Sans Medium"/>
                <a:sym typeface="Fira Sans Medium"/>
              </a:rPr>
              <a:t>et réalisation</a:t>
            </a:r>
          </a:p>
        </p:txBody>
      </p:sp>
      <p:sp>
        <p:nvSpPr>
          <p:cNvPr id="331" name="Google Shape;170;p14">
            <a:extLst>
              <a:ext uri="{FF2B5EF4-FFF2-40B4-BE49-F238E27FC236}">
                <a16:creationId xmlns:a16="http://schemas.microsoft.com/office/drawing/2014/main" id="{CB1D173B-424B-4700-A264-BE31AEA4387A}"/>
              </a:ext>
            </a:extLst>
          </p:cNvPr>
          <p:cNvSpPr txBox="1"/>
          <p:nvPr/>
        </p:nvSpPr>
        <p:spPr>
          <a:xfrm>
            <a:off x="5905014" y="1054410"/>
            <a:ext cx="4839771" cy="622721"/>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fr-FR" sz="2000" dirty="0">
                <a:effectLst>
                  <a:outerShdw blurRad="38100" dist="38100" dir="2700000" algn="tl">
                    <a:srgbClr val="000000">
                      <a:alpha val="43137"/>
                    </a:srgbClr>
                  </a:outerShdw>
                </a:effectLst>
                <a:latin typeface="Fira Sans Medium"/>
                <a:ea typeface="Fira Sans Medium"/>
                <a:cs typeface="Fira Sans Medium"/>
                <a:sym typeface="Fira Sans Medium"/>
              </a:rPr>
              <a:t>Conclusion et perspective</a:t>
            </a:r>
          </a:p>
        </p:txBody>
      </p:sp>
    </p:spTree>
    <p:extLst>
      <p:ext uri="{BB962C8B-B14F-4D97-AF65-F5344CB8AC3E}">
        <p14:creationId xmlns:p14="http://schemas.microsoft.com/office/powerpoint/2010/main" val="3910665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4">
                                            <p:txEl>
                                              <p:pRg st="0" end="0"/>
                                            </p:txEl>
                                          </p:spTgt>
                                        </p:tgtEl>
                                        <p:attrNameLst>
                                          <p:attrName>style.visibility</p:attrName>
                                        </p:attrNameLst>
                                      </p:cBhvr>
                                      <p:to>
                                        <p:strVal val="visible"/>
                                      </p:to>
                                    </p:set>
                                    <p:animEffect transition="in" filter="fade">
                                      <p:cBhvr>
                                        <p:cTn id="7" dur="500"/>
                                        <p:tgtEl>
                                          <p:spTgt spid="3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1">
                                            <p:txEl>
                                              <p:pRg st="0" end="0"/>
                                            </p:txEl>
                                          </p:spTgt>
                                        </p:tgtEl>
                                        <p:attrNameLst>
                                          <p:attrName>style.visibility</p:attrName>
                                        </p:attrNameLst>
                                      </p:cBhvr>
                                      <p:to>
                                        <p:strVal val="visible"/>
                                      </p:to>
                                    </p:set>
                                    <p:animEffect transition="in" filter="fade">
                                      <p:cBhvr>
                                        <p:cTn id="12" dur="500"/>
                                        <p:tgtEl>
                                          <p:spTgt spid="321">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21">
                                            <p:txEl>
                                              <p:pRg st="1" end="1"/>
                                            </p:txEl>
                                          </p:spTgt>
                                        </p:tgtEl>
                                        <p:attrNameLst>
                                          <p:attrName>style.visibility</p:attrName>
                                        </p:attrNameLst>
                                      </p:cBhvr>
                                      <p:to>
                                        <p:strVal val="visible"/>
                                      </p:to>
                                    </p:set>
                                    <p:animEffect transition="in" filter="fade">
                                      <p:cBhvr>
                                        <p:cTn id="15" dur="500"/>
                                        <p:tgtEl>
                                          <p:spTgt spid="321">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5">
                                            <p:txEl>
                                              <p:pRg st="0" end="0"/>
                                            </p:txEl>
                                          </p:spTgt>
                                        </p:tgtEl>
                                        <p:attrNameLst>
                                          <p:attrName>style.visibility</p:attrName>
                                        </p:attrNameLst>
                                      </p:cBhvr>
                                      <p:to>
                                        <p:strVal val="visible"/>
                                      </p:to>
                                    </p:set>
                                    <p:animEffect transition="in" filter="fade">
                                      <p:cBhvr>
                                        <p:cTn id="20" dur="500"/>
                                        <p:tgtEl>
                                          <p:spTgt spid="325">
                                            <p:txEl>
                                              <p:pRg st="0" end="0"/>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25">
                                            <p:txEl>
                                              <p:pRg st="1" end="1"/>
                                            </p:txEl>
                                          </p:spTgt>
                                        </p:tgtEl>
                                        <p:attrNameLst>
                                          <p:attrName>style.visibility</p:attrName>
                                        </p:attrNameLst>
                                      </p:cBhvr>
                                      <p:to>
                                        <p:strVal val="visible"/>
                                      </p:to>
                                    </p:set>
                                    <p:animEffect transition="in" filter="fade">
                                      <p:cBhvr>
                                        <p:cTn id="23" dur="500"/>
                                        <p:tgtEl>
                                          <p:spTgt spid="325">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26">
                                            <p:txEl>
                                              <p:pRg st="0" end="0"/>
                                            </p:txEl>
                                          </p:spTgt>
                                        </p:tgtEl>
                                        <p:attrNameLst>
                                          <p:attrName>style.visibility</p:attrName>
                                        </p:attrNameLst>
                                      </p:cBhvr>
                                      <p:to>
                                        <p:strVal val="visible"/>
                                      </p:to>
                                    </p:set>
                                    <p:animEffect transition="in" filter="fade">
                                      <p:cBhvr>
                                        <p:cTn id="28" dur="500"/>
                                        <p:tgtEl>
                                          <p:spTgt spid="326">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7">
                                            <p:txEl>
                                              <p:pRg st="0" end="0"/>
                                            </p:txEl>
                                          </p:spTgt>
                                        </p:tgtEl>
                                        <p:attrNameLst>
                                          <p:attrName>style.visibility</p:attrName>
                                        </p:attrNameLst>
                                      </p:cBhvr>
                                      <p:to>
                                        <p:strVal val="visible"/>
                                      </p:to>
                                    </p:set>
                                    <p:animEffect transition="in" filter="fade">
                                      <p:cBhvr>
                                        <p:cTn id="33" dur="500"/>
                                        <p:tgtEl>
                                          <p:spTgt spid="327">
                                            <p:txEl>
                                              <p:pRg st="0" end="0"/>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27">
                                            <p:txEl>
                                              <p:pRg st="1" end="1"/>
                                            </p:txEl>
                                          </p:spTgt>
                                        </p:tgtEl>
                                        <p:attrNameLst>
                                          <p:attrName>style.visibility</p:attrName>
                                        </p:attrNameLst>
                                      </p:cBhvr>
                                      <p:to>
                                        <p:strVal val="visible"/>
                                      </p:to>
                                    </p:set>
                                    <p:animEffect transition="in" filter="fade">
                                      <p:cBhvr>
                                        <p:cTn id="36" dur="500"/>
                                        <p:tgtEl>
                                          <p:spTgt spid="327">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1">
                                            <p:txEl>
                                              <p:pRg st="0" end="0"/>
                                            </p:txEl>
                                          </p:spTgt>
                                        </p:tgtEl>
                                        <p:attrNameLst>
                                          <p:attrName>style.visibility</p:attrName>
                                        </p:attrNameLst>
                                      </p:cBhvr>
                                      <p:to>
                                        <p:strVal val="visible"/>
                                      </p:to>
                                    </p:set>
                                    <p:animEffect transition="in" filter="fade">
                                      <p:cBhvr>
                                        <p:cTn id="41" dur="500"/>
                                        <p:tgtEl>
                                          <p:spTgt spid="3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6B8AA333-FCB8-4930-829A-44E31F578986}"/>
              </a:ext>
            </a:extLst>
          </p:cNvPr>
          <p:cNvPicPr>
            <a:picLocks noChangeAspect="1"/>
          </p:cNvPicPr>
          <p:nvPr/>
        </p:nvPicPr>
        <p:blipFill>
          <a:blip r:embed="rId3"/>
          <a:stretch>
            <a:fillRect/>
          </a:stretch>
        </p:blipFill>
        <p:spPr>
          <a:xfrm>
            <a:off x="53009" y="1795118"/>
            <a:ext cx="4881216" cy="1676952"/>
          </a:xfrm>
          <a:prstGeom prst="rect">
            <a:avLst/>
          </a:prstGeom>
        </p:spPr>
      </p:pic>
      <p:pic>
        <p:nvPicPr>
          <p:cNvPr id="4" name="Image 3">
            <a:extLst>
              <a:ext uri="{FF2B5EF4-FFF2-40B4-BE49-F238E27FC236}">
                <a16:creationId xmlns:a16="http://schemas.microsoft.com/office/drawing/2014/main" id="{E1723709-08DB-4263-B386-DBC83CF8F183}"/>
              </a:ext>
            </a:extLst>
          </p:cNvPr>
          <p:cNvPicPr>
            <a:picLocks noChangeAspect="1"/>
          </p:cNvPicPr>
          <p:nvPr/>
        </p:nvPicPr>
        <p:blipFill>
          <a:blip r:embed="rId4"/>
          <a:stretch>
            <a:fillRect/>
          </a:stretch>
        </p:blipFill>
        <p:spPr>
          <a:xfrm>
            <a:off x="4982818" y="757792"/>
            <a:ext cx="4161182" cy="3751604"/>
          </a:xfrm>
          <a:prstGeom prst="rect">
            <a:avLst/>
          </a:prstGeom>
        </p:spPr>
      </p:pic>
    </p:spTree>
    <p:extLst>
      <p:ext uri="{BB962C8B-B14F-4D97-AF65-F5344CB8AC3E}">
        <p14:creationId xmlns:p14="http://schemas.microsoft.com/office/powerpoint/2010/main" val="3886955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4" name="ZoneTexte 3">
            <a:extLst>
              <a:ext uri="{FF2B5EF4-FFF2-40B4-BE49-F238E27FC236}">
                <a16:creationId xmlns:a16="http://schemas.microsoft.com/office/drawing/2014/main" id="{E610296E-5F5F-410B-B0FA-D5C75A19F048}"/>
              </a:ext>
            </a:extLst>
          </p:cNvPr>
          <p:cNvSpPr txBox="1"/>
          <p:nvPr/>
        </p:nvSpPr>
        <p:spPr>
          <a:xfrm>
            <a:off x="900332" y="2273082"/>
            <a:ext cx="4084320" cy="461665"/>
          </a:xfrm>
          <a:prstGeom prst="rect">
            <a:avLst/>
          </a:prstGeom>
          <a:noFill/>
        </p:spPr>
        <p:txBody>
          <a:bodyPr wrap="square" rtlCol="0">
            <a:spAutoFit/>
          </a:bodyPr>
          <a:lstStyle/>
          <a:p>
            <a:r>
              <a:rPr lang="fr-FR" sz="2400" b="1" dirty="0">
                <a:effectLst>
                  <a:outerShdw blurRad="38100" dist="38100" dir="2700000" algn="tl">
                    <a:srgbClr val="000000">
                      <a:alpha val="43137"/>
                    </a:srgbClr>
                  </a:outerShdw>
                </a:effectLst>
              </a:rPr>
              <a:t>PARETO</a:t>
            </a:r>
          </a:p>
        </p:txBody>
      </p:sp>
    </p:spTree>
    <p:extLst>
      <p:ext uri="{BB962C8B-B14F-4D97-AF65-F5344CB8AC3E}">
        <p14:creationId xmlns:p14="http://schemas.microsoft.com/office/powerpoint/2010/main" val="21423715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3" name="AutoShape 2">
            <a:extLst>
              <a:ext uri="{FF2B5EF4-FFF2-40B4-BE49-F238E27FC236}">
                <a16:creationId xmlns:a16="http://schemas.microsoft.com/office/drawing/2014/main" id="{564E900C-83AB-4840-AB7C-D9DFA7763DC9}"/>
              </a:ext>
            </a:extLst>
          </p:cNvPr>
          <p:cNvSpPr>
            <a:spLocks noChangeAspect="1" noChangeArrowheads="1"/>
          </p:cNvSpPr>
          <p:nvPr/>
        </p:nvSpPr>
        <p:spPr bwMode="auto">
          <a:xfrm>
            <a:off x="4419599" y="2419349"/>
            <a:ext cx="5279409" cy="52794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9" name="Image 8">
            <a:extLst>
              <a:ext uri="{FF2B5EF4-FFF2-40B4-BE49-F238E27FC236}">
                <a16:creationId xmlns:a16="http://schemas.microsoft.com/office/drawing/2014/main" id="{4D3468BC-6014-4415-A32B-BD8E1D585AC8}"/>
              </a:ext>
            </a:extLst>
          </p:cNvPr>
          <p:cNvPicPr>
            <a:picLocks noChangeAspect="1"/>
          </p:cNvPicPr>
          <p:nvPr/>
        </p:nvPicPr>
        <p:blipFill>
          <a:blip r:embed="rId3"/>
          <a:stretch>
            <a:fillRect/>
          </a:stretch>
        </p:blipFill>
        <p:spPr>
          <a:xfrm>
            <a:off x="-31764" y="1704264"/>
            <a:ext cx="9207528" cy="1734972"/>
          </a:xfrm>
          <a:prstGeom prst="rect">
            <a:avLst/>
          </a:prstGeom>
        </p:spPr>
      </p:pic>
    </p:spTree>
    <p:extLst>
      <p:ext uri="{BB962C8B-B14F-4D97-AF65-F5344CB8AC3E}">
        <p14:creationId xmlns:p14="http://schemas.microsoft.com/office/powerpoint/2010/main" val="14682001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7" name="Image 6">
            <a:extLst>
              <a:ext uri="{FF2B5EF4-FFF2-40B4-BE49-F238E27FC236}">
                <a16:creationId xmlns:a16="http://schemas.microsoft.com/office/drawing/2014/main" id="{3F5C2A82-8173-4168-A474-3BFD12EEEED2}"/>
              </a:ext>
            </a:extLst>
          </p:cNvPr>
          <p:cNvPicPr>
            <a:picLocks noChangeAspect="1"/>
          </p:cNvPicPr>
          <p:nvPr/>
        </p:nvPicPr>
        <p:blipFill>
          <a:blip r:embed="rId3"/>
          <a:stretch>
            <a:fillRect/>
          </a:stretch>
        </p:blipFill>
        <p:spPr>
          <a:xfrm>
            <a:off x="272955" y="863718"/>
            <a:ext cx="8775510" cy="3658240"/>
          </a:xfrm>
          <a:prstGeom prst="rect">
            <a:avLst/>
          </a:prstGeom>
        </p:spPr>
      </p:pic>
    </p:spTree>
    <p:extLst>
      <p:ext uri="{BB962C8B-B14F-4D97-AF65-F5344CB8AC3E}">
        <p14:creationId xmlns:p14="http://schemas.microsoft.com/office/powerpoint/2010/main" val="3643500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4" name="ZoneTexte 3">
            <a:extLst>
              <a:ext uri="{FF2B5EF4-FFF2-40B4-BE49-F238E27FC236}">
                <a16:creationId xmlns:a16="http://schemas.microsoft.com/office/drawing/2014/main" id="{E610296E-5F5F-410B-B0FA-D5C75A19F048}"/>
              </a:ext>
            </a:extLst>
          </p:cNvPr>
          <p:cNvSpPr txBox="1"/>
          <p:nvPr/>
        </p:nvSpPr>
        <p:spPr>
          <a:xfrm>
            <a:off x="900332" y="2273082"/>
            <a:ext cx="3319975" cy="461665"/>
          </a:xfrm>
          <a:prstGeom prst="rect">
            <a:avLst/>
          </a:prstGeom>
          <a:noFill/>
        </p:spPr>
        <p:txBody>
          <a:bodyPr wrap="square" rtlCol="0">
            <a:spAutoFit/>
          </a:bodyPr>
          <a:lstStyle/>
          <a:p>
            <a:r>
              <a:rPr lang="fr-FR" sz="2400" b="1" dirty="0">
                <a:effectLst>
                  <a:outerShdw blurRad="38100" dist="38100" dir="2700000" algn="tl">
                    <a:srgbClr val="000000">
                      <a:alpha val="43137"/>
                    </a:srgbClr>
                  </a:outerShdw>
                </a:effectLst>
              </a:rPr>
              <a:t>Méthode SCRUM</a:t>
            </a:r>
          </a:p>
        </p:txBody>
      </p:sp>
    </p:spTree>
    <p:extLst>
      <p:ext uri="{BB962C8B-B14F-4D97-AF65-F5344CB8AC3E}">
        <p14:creationId xmlns:p14="http://schemas.microsoft.com/office/powerpoint/2010/main" val="1889826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4361425" y="2372550"/>
              <a:ext cx="47525" cy="47525"/>
            </a:xfrm>
            <a:custGeom>
              <a:avLst/>
              <a:gdLst/>
              <a:ahLst/>
              <a:cxnLst/>
              <a:rect l="l" t="t" r="r" b="b"/>
              <a:pathLst>
                <a:path w="1901" h="1901" extrusionOk="0">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4247425" y="2319500"/>
              <a:ext cx="213775" cy="213800"/>
            </a:xfrm>
            <a:custGeom>
              <a:avLst/>
              <a:gdLst/>
              <a:ahLst/>
              <a:cxnLst/>
              <a:rect l="l" t="t" r="r" b="b"/>
              <a:pathLst>
                <a:path w="8551" h="8552" extrusionOk="0">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4241875" y="2497625"/>
              <a:ext cx="41975" cy="42000"/>
            </a:xfrm>
            <a:custGeom>
              <a:avLst/>
              <a:gdLst/>
              <a:ahLst/>
              <a:cxnLst/>
              <a:rect l="l" t="t" r="r" b="b"/>
              <a:pathLst>
                <a:path w="1679" h="1680" extrusionOk="0">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4237925" y="2484975"/>
              <a:ext cx="33275" cy="32475"/>
            </a:xfrm>
            <a:custGeom>
              <a:avLst/>
              <a:gdLst/>
              <a:ahLst/>
              <a:cxnLst/>
              <a:rect l="l" t="t" r="r" b="b"/>
              <a:pathLst>
                <a:path w="1331" h="1299" extrusionOk="0">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8"/>
            <p:cNvSpPr/>
            <p:nvPr/>
          </p:nvSpPr>
          <p:spPr>
            <a:xfrm>
              <a:off x="4264050" y="2510300"/>
              <a:ext cx="32475" cy="32500"/>
            </a:xfrm>
            <a:custGeom>
              <a:avLst/>
              <a:gdLst/>
              <a:ahLst/>
              <a:cxnLst/>
              <a:rect l="l" t="t" r="r" b="b"/>
              <a:pathLst>
                <a:path w="1299" h="1300" extrusionOk="0">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8"/>
            <p:cNvSpPr/>
            <p:nvPr/>
          </p:nvSpPr>
          <p:spPr>
            <a:xfrm>
              <a:off x="3842850" y="1928400"/>
              <a:ext cx="207450" cy="159950"/>
            </a:xfrm>
            <a:custGeom>
              <a:avLst/>
              <a:gdLst/>
              <a:ahLst/>
              <a:cxnLst/>
              <a:rect l="l" t="t" r="r" b="b"/>
              <a:pathLst>
                <a:path w="8298" h="6398" extrusionOk="0">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3863425" y="2004400"/>
              <a:ext cx="37250" cy="64950"/>
            </a:xfrm>
            <a:custGeom>
              <a:avLst/>
              <a:gdLst/>
              <a:ahLst/>
              <a:cxnLst/>
              <a:rect l="l" t="t" r="r" b="b"/>
              <a:pathLst>
                <a:path w="1490" h="2598" extrusionOk="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3908550" y="1986175"/>
              <a:ext cx="37250" cy="83175"/>
            </a:xfrm>
            <a:custGeom>
              <a:avLst/>
              <a:gdLst/>
              <a:ahLst/>
              <a:cxnLst/>
              <a:rect l="l" t="t" r="r" b="b"/>
              <a:pathLst>
                <a:path w="1490" h="3327" extrusionOk="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3953675" y="1967175"/>
              <a:ext cx="37250" cy="102175"/>
            </a:xfrm>
            <a:custGeom>
              <a:avLst/>
              <a:gdLst/>
              <a:ahLst/>
              <a:cxnLst/>
              <a:rect l="l" t="t" r="r" b="b"/>
              <a:pathLst>
                <a:path w="1490" h="4087" extrusionOk="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3998825" y="1948975"/>
              <a:ext cx="37225" cy="120375"/>
            </a:xfrm>
            <a:custGeom>
              <a:avLst/>
              <a:gdLst/>
              <a:ahLst/>
              <a:cxnLst/>
              <a:rect l="l" t="t" r="r" b="b"/>
              <a:pathLst>
                <a:path w="1489" h="4815" extrusionOk="0">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3863425" y="1897500"/>
              <a:ext cx="172625" cy="71300"/>
            </a:xfrm>
            <a:custGeom>
              <a:avLst/>
              <a:gdLst/>
              <a:ahLst/>
              <a:cxnLst/>
              <a:rect l="l" t="t" r="r" b="b"/>
              <a:pathLst>
                <a:path w="6905" h="2852" extrusionOk="0">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4222875"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4224450" y="2945925"/>
              <a:ext cx="38025" cy="26775"/>
            </a:xfrm>
            <a:custGeom>
              <a:avLst/>
              <a:gdLst/>
              <a:ahLst/>
              <a:cxnLst/>
              <a:rect l="l" t="t" r="r" b="b"/>
              <a:pathLst>
                <a:path w="1521" h="1071" extrusionOk="0">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4233175" y="3020350"/>
              <a:ext cx="38025" cy="26775"/>
            </a:xfrm>
            <a:custGeom>
              <a:avLst/>
              <a:gdLst/>
              <a:ahLst/>
              <a:cxnLst/>
              <a:rect l="l" t="t" r="r" b="b"/>
              <a:pathLst>
                <a:path w="1521" h="1071" extrusionOk="0">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4436650" y="2990100"/>
              <a:ext cx="40400" cy="15050"/>
            </a:xfrm>
            <a:custGeom>
              <a:avLst/>
              <a:gdLst/>
              <a:ahLst/>
              <a:cxnLst/>
              <a:rect l="l" t="t" r="r" b="b"/>
              <a:pathLst>
                <a:path w="1616" h="602" extrusionOk="0">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4437425" y="2945925"/>
              <a:ext cx="38025" cy="26775"/>
            </a:xfrm>
            <a:custGeom>
              <a:avLst/>
              <a:gdLst/>
              <a:ahLst/>
              <a:cxnLst/>
              <a:rect l="l" t="t" r="r" b="b"/>
              <a:pathLst>
                <a:path w="1521" h="1071" extrusionOk="0">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4428725" y="3020350"/>
              <a:ext cx="38025" cy="26775"/>
            </a:xfrm>
            <a:custGeom>
              <a:avLst/>
              <a:gdLst/>
              <a:ahLst/>
              <a:cxnLst/>
              <a:rect l="l" t="t" r="r" b="b"/>
              <a:pathLst>
                <a:path w="1521" h="1071" extrusionOk="0">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4317100" y="3095400"/>
              <a:ext cx="67300" cy="12675"/>
            </a:xfrm>
            <a:custGeom>
              <a:avLst/>
              <a:gdLst/>
              <a:ahLst/>
              <a:cxnLst/>
              <a:rect l="l" t="t" r="r" b="b"/>
              <a:pathLst>
                <a:path w="2692" h="507" extrusionOk="0">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4328175" y="3116775"/>
              <a:ext cx="46725" cy="12675"/>
            </a:xfrm>
            <a:custGeom>
              <a:avLst/>
              <a:gdLst/>
              <a:ahLst/>
              <a:cxnLst/>
              <a:rect l="l" t="t" r="r" b="b"/>
              <a:pathLst>
                <a:path w="1869" h="507" extrusionOk="0">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4272750" y="2907750"/>
              <a:ext cx="156000" cy="182125"/>
            </a:xfrm>
            <a:custGeom>
              <a:avLst/>
              <a:gdLst/>
              <a:ahLst/>
              <a:cxnLst/>
              <a:rect l="l" t="t" r="r" b="b"/>
              <a:pathLst>
                <a:path w="6240" h="7285" extrusionOk="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4290175" y="2941150"/>
              <a:ext cx="42775" cy="73500"/>
            </a:xfrm>
            <a:custGeom>
              <a:avLst/>
              <a:gdLst/>
              <a:ahLst/>
              <a:cxnLst/>
              <a:rect l="l" t="t" r="r" b="b"/>
              <a:pathLst>
                <a:path w="1711" h="2940" extrusionOk="0">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3811975" y="3326575"/>
              <a:ext cx="247025" cy="247050"/>
            </a:xfrm>
            <a:custGeom>
              <a:avLst/>
              <a:gdLst/>
              <a:ahLst/>
              <a:cxnLst/>
              <a:rect l="l" t="t" r="r" b="b"/>
              <a:pathLst>
                <a:path w="9881" h="9882" extrusionOk="0">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3890350" y="3358250"/>
              <a:ext cx="93450" cy="178950"/>
            </a:xfrm>
            <a:custGeom>
              <a:avLst/>
              <a:gdLst/>
              <a:ahLst/>
              <a:cxnLst/>
              <a:rect l="l" t="t" r="r" b="b"/>
              <a:pathLst>
                <a:path w="3738" h="7158" extrusionOk="0">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3298125" y="2488125"/>
              <a:ext cx="659550" cy="393525"/>
            </a:xfrm>
            <a:custGeom>
              <a:avLst/>
              <a:gdLst/>
              <a:ahLst/>
              <a:cxnLst/>
              <a:rect l="l" t="t" r="r" b="b"/>
              <a:pathLst>
                <a:path w="26382" h="15741" extrusionOk="0">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3313975" y="2815125"/>
              <a:ext cx="631825" cy="54650"/>
            </a:xfrm>
            <a:custGeom>
              <a:avLst/>
              <a:gdLst/>
              <a:ahLst/>
              <a:cxnLst/>
              <a:rect l="l" t="t" r="r" b="b"/>
              <a:pathLst>
                <a:path w="25273" h="2186" extrusionOk="0">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583950" y="2820650"/>
              <a:ext cx="111650" cy="111675"/>
            </a:xfrm>
            <a:custGeom>
              <a:avLst/>
              <a:gdLst/>
              <a:ahLst/>
              <a:cxnLst/>
              <a:rect l="l" t="t" r="r" b="b"/>
              <a:pathLst>
                <a:path w="4466" h="4467" extrusionOk="0">
                  <a:moveTo>
                    <a:pt x="0" y="1"/>
                  </a:moveTo>
                  <a:lnTo>
                    <a:pt x="0" y="4466"/>
                  </a:lnTo>
                  <a:lnTo>
                    <a:pt x="4466" y="4466"/>
                  </a:lnTo>
                  <a:lnTo>
                    <a:pt x="446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487350" y="2915675"/>
              <a:ext cx="311175" cy="28525"/>
            </a:xfrm>
            <a:custGeom>
              <a:avLst/>
              <a:gdLst/>
              <a:ahLst/>
              <a:cxnLst/>
              <a:rect l="l" t="t" r="r" b="b"/>
              <a:pathLst>
                <a:path w="12447" h="1141" extrusionOk="0">
                  <a:moveTo>
                    <a:pt x="1" y="0"/>
                  </a:moveTo>
                  <a:lnTo>
                    <a:pt x="1" y="1140"/>
                  </a:lnTo>
                  <a:lnTo>
                    <a:pt x="12447" y="1140"/>
                  </a:lnTo>
                  <a:lnTo>
                    <a:pt x="1244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440650" y="2667075"/>
              <a:ext cx="95025" cy="95825"/>
            </a:xfrm>
            <a:custGeom>
              <a:avLst/>
              <a:gdLst/>
              <a:ahLst/>
              <a:cxnLst/>
              <a:rect l="l" t="t" r="r" b="b"/>
              <a:pathLst>
                <a:path w="3801" h="3833" extrusionOk="0">
                  <a:moveTo>
                    <a:pt x="0" y="0"/>
                  </a:moveTo>
                  <a:lnTo>
                    <a:pt x="0" y="3832"/>
                  </a:lnTo>
                  <a:lnTo>
                    <a:pt x="3801" y="3832"/>
                  </a:lnTo>
                  <a:lnTo>
                    <a:pt x="380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75250" y="2621150"/>
              <a:ext cx="95025" cy="140950"/>
            </a:xfrm>
            <a:custGeom>
              <a:avLst/>
              <a:gdLst/>
              <a:ahLst/>
              <a:cxnLst/>
              <a:rect l="l" t="t" r="r" b="b"/>
              <a:pathLst>
                <a:path w="3801" h="5638" extrusionOk="0">
                  <a:moveTo>
                    <a:pt x="0" y="0"/>
                  </a:moveTo>
                  <a:lnTo>
                    <a:pt x="0" y="5637"/>
                  </a:lnTo>
                  <a:lnTo>
                    <a:pt x="3800" y="5637"/>
                  </a:lnTo>
                  <a:lnTo>
                    <a:pt x="3800"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3709050" y="2572850"/>
              <a:ext cx="95025" cy="189250"/>
            </a:xfrm>
            <a:custGeom>
              <a:avLst/>
              <a:gdLst/>
              <a:ahLst/>
              <a:cxnLst/>
              <a:rect l="l" t="t" r="r" b="b"/>
              <a:pathLst>
                <a:path w="3801" h="7570" extrusionOk="0">
                  <a:moveTo>
                    <a:pt x="0" y="1"/>
                  </a:moveTo>
                  <a:lnTo>
                    <a:pt x="0" y="7569"/>
                  </a:lnTo>
                  <a:lnTo>
                    <a:pt x="3800" y="7569"/>
                  </a:lnTo>
                  <a:lnTo>
                    <a:pt x="380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262685" y="1334214"/>
            <a:ext cx="2422659"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400" b="1" i="1"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Fira Sans Medium"/>
                <a:ea typeface="Fira Sans Medium"/>
                <a:cs typeface="Fira Sans Medium"/>
                <a:sym typeface="Fira Sans Medium"/>
              </a:rPr>
              <a:t>SCRUM</a:t>
            </a:r>
            <a:endParaRPr sz="5400" b="1" i="1" dirty="0">
              <a:ln w="9525">
                <a:solidFill>
                  <a:schemeClr val="tx1"/>
                </a:solidFill>
                <a:prstDash val="solid"/>
              </a:ln>
              <a:solidFill>
                <a:schemeClr val="tx1"/>
              </a:solidFill>
              <a:effectLst>
                <a:outerShdw blurRad="12700" dist="38100" dir="2700000" algn="tl" rotWithShape="0">
                  <a:schemeClr val="bg1">
                    <a:lumMod val="50000"/>
                  </a:schemeClr>
                </a:outerShdw>
              </a:effectLst>
              <a:latin typeface="Fira Sans Medium"/>
              <a:ea typeface="Fira Sans Medium"/>
              <a:cs typeface="Fira Sans Medium"/>
              <a:sym typeface="Fira Sans Medium"/>
            </a:endParaRPr>
          </a:p>
        </p:txBody>
      </p:sp>
      <p:sp>
        <p:nvSpPr>
          <p:cNvPr id="1542" name="Google Shape;1542;p18"/>
          <p:cNvSpPr txBox="1"/>
          <p:nvPr/>
        </p:nvSpPr>
        <p:spPr>
          <a:xfrm>
            <a:off x="6008575" y="7447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4" name="Google Shape;1544;p18"/>
          <p:cNvSpPr txBox="1"/>
          <p:nvPr/>
        </p:nvSpPr>
        <p:spPr>
          <a:xfrm>
            <a:off x="6008582" y="1764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6033495" y="2245957"/>
            <a:ext cx="2412600" cy="456000"/>
          </a:xfrm>
          <a:prstGeom prst="rect">
            <a:avLst/>
          </a:prstGeom>
          <a:noFill/>
          <a:ln>
            <a:noFill/>
          </a:ln>
        </p:spPr>
        <p:txBody>
          <a:bodyPr spcFirstLastPara="1" wrap="square" lIns="91425" tIns="91425" rIns="91425" bIns="91425" anchor="t" anchorCtr="0">
            <a:noAutofit/>
          </a:bodyPr>
          <a:lstStyle/>
          <a:p>
            <a:r>
              <a:rPr lang="fr-FR" sz="1200" dirty="0">
                <a:effectLst>
                  <a:outerShdw blurRad="38100" dist="38100" dir="2700000" algn="tl">
                    <a:srgbClr val="000000">
                      <a:alpha val="43137"/>
                    </a:srgbClr>
                  </a:outerShdw>
                </a:effectLst>
                <a:latin typeface="Fira Sans"/>
              </a:rPr>
              <a:t>TRANSPARENCE ET RESPECT</a:t>
            </a:r>
          </a:p>
          <a:p>
            <a:pPr marL="0" lvl="0" indent="0" algn="l" rtl="0">
              <a:spcBef>
                <a:spcPts val="0"/>
              </a:spcBef>
              <a:spcAft>
                <a:spcPts val="0"/>
              </a:spcAft>
              <a:buNone/>
            </a:pPr>
            <a:endParaRPr lang="fr-FR" sz="1200" dirty="0">
              <a:latin typeface="Fira Sans"/>
              <a:ea typeface="Fira Sans"/>
              <a:cs typeface="Fira Sans"/>
              <a:sym typeface="Fira Sans"/>
            </a:endParaRPr>
          </a:p>
        </p:txBody>
      </p:sp>
      <p:sp>
        <p:nvSpPr>
          <p:cNvPr id="1546" name="Google Shape;1546;p18"/>
          <p:cNvSpPr txBox="1"/>
          <p:nvPr/>
        </p:nvSpPr>
        <p:spPr>
          <a:xfrm>
            <a:off x="6008582" y="27616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2A365"/>
                </a:solidFill>
                <a:latin typeface="Fira Sans Extra Condensed Medium"/>
                <a:ea typeface="Fira Sans Extra Condensed Medium"/>
                <a:cs typeface="Fira Sans Extra Condensed Medium"/>
                <a:sym typeface="Fira Sans Extra Condensed Medium"/>
              </a:rPr>
              <a:t>03</a:t>
            </a:r>
            <a:endParaRPr sz="2300">
              <a:solidFill>
                <a:srgbClr val="F2A365"/>
              </a:solidFill>
              <a:latin typeface="Fira Sans Extra Condensed Medium"/>
              <a:ea typeface="Fira Sans Extra Condensed Medium"/>
              <a:cs typeface="Fira Sans Extra Condensed Medium"/>
              <a:sym typeface="Fira Sans Extra Condensed Medium"/>
            </a:endParaRPr>
          </a:p>
        </p:txBody>
      </p:sp>
      <p:sp>
        <p:nvSpPr>
          <p:cNvPr id="1548" name="Google Shape;1548;p18"/>
          <p:cNvSpPr txBox="1"/>
          <p:nvPr/>
        </p:nvSpPr>
        <p:spPr>
          <a:xfrm>
            <a:off x="6008575" y="37591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222831"/>
                </a:solidFill>
                <a:latin typeface="Fira Sans Extra Condensed Medium"/>
                <a:ea typeface="Fira Sans Extra Condensed Medium"/>
                <a:cs typeface="Fira Sans Extra Condensed Medium"/>
                <a:sym typeface="Fira Sans Extra Condensed Medium"/>
              </a:rPr>
              <a:t>04</a:t>
            </a:r>
            <a:endParaRPr sz="2300">
              <a:solidFill>
                <a:srgbClr val="222831"/>
              </a:solidFill>
              <a:latin typeface="Fira Sans Extra Condensed Medium"/>
              <a:ea typeface="Fira Sans Extra Condensed Medium"/>
              <a:cs typeface="Fira Sans Extra Condensed Medium"/>
              <a:sym typeface="Fira Sans Extra Condensed Medium"/>
            </a:endParaRPr>
          </a:p>
        </p:txBody>
      </p:sp>
      <p:cxnSp>
        <p:nvCxnSpPr>
          <p:cNvPr id="1550" name="Google Shape;1550;p18"/>
          <p:cNvCxnSpPr/>
          <p:nvPr/>
        </p:nvCxnSpPr>
        <p:spPr>
          <a:xfrm>
            <a:off x="6079325" y="1088125"/>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6079325" y="21193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18"/>
          <p:cNvCxnSpPr/>
          <p:nvPr/>
        </p:nvCxnSpPr>
        <p:spPr>
          <a:xfrm>
            <a:off x="6079325" y="3116800"/>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3" name="Google Shape;1553;p18"/>
          <p:cNvCxnSpPr/>
          <p:nvPr/>
        </p:nvCxnSpPr>
        <p:spPr>
          <a:xfrm>
            <a:off x="6079325" y="4114300"/>
            <a:ext cx="297600" cy="0"/>
          </a:xfrm>
          <a:prstGeom prst="straightConnector1">
            <a:avLst/>
          </a:prstGeom>
          <a:noFill/>
          <a:ln w="9525" cap="flat" cmpd="sng">
            <a:solidFill>
              <a:schemeClr val="dk2"/>
            </a:solidFill>
            <a:prstDash val="solid"/>
            <a:round/>
            <a:headEnd type="none" w="med" len="med"/>
            <a:tailEnd type="none" w="med" len="med"/>
          </a:ln>
        </p:spPr>
      </p:cxnSp>
      <p:sp>
        <p:nvSpPr>
          <p:cNvPr id="58" name="ZoneTexte 57">
            <a:extLst>
              <a:ext uri="{FF2B5EF4-FFF2-40B4-BE49-F238E27FC236}">
                <a16:creationId xmlns:a16="http://schemas.microsoft.com/office/drawing/2014/main" id="{5BF0B366-7213-4FE6-BD58-B220B69BE726}"/>
              </a:ext>
            </a:extLst>
          </p:cNvPr>
          <p:cNvSpPr txBox="1"/>
          <p:nvPr/>
        </p:nvSpPr>
        <p:spPr>
          <a:xfrm>
            <a:off x="6033495" y="1141993"/>
            <a:ext cx="4572000" cy="461665"/>
          </a:xfrm>
          <a:prstGeom prst="rect">
            <a:avLst/>
          </a:prstGeom>
          <a:noFill/>
        </p:spPr>
        <p:txBody>
          <a:bodyPr wrap="square">
            <a:spAutoFit/>
          </a:bodyPr>
          <a:lstStyle/>
          <a:p>
            <a:r>
              <a:rPr lang="fr-FR" sz="1200" dirty="0">
                <a:effectLst>
                  <a:outerShdw blurRad="38100" dist="38100" dir="2700000" algn="tl">
                    <a:srgbClr val="000000">
                      <a:alpha val="43137"/>
                    </a:srgbClr>
                  </a:outerShdw>
                </a:effectLst>
                <a:latin typeface="Fira Sans"/>
              </a:rPr>
              <a:t>COMPRÉHENSION DU TRAVAIL </a:t>
            </a:r>
          </a:p>
          <a:p>
            <a:r>
              <a:rPr lang="fr-FR" sz="1200" dirty="0">
                <a:effectLst>
                  <a:outerShdw blurRad="38100" dist="38100" dir="2700000" algn="tl">
                    <a:srgbClr val="000000">
                      <a:alpha val="43137"/>
                    </a:srgbClr>
                  </a:outerShdw>
                </a:effectLst>
                <a:latin typeface="Fira Sans"/>
              </a:rPr>
              <a:t>ET DES TÂCHES À ACCOMPLIR</a:t>
            </a:r>
          </a:p>
        </p:txBody>
      </p:sp>
      <p:sp>
        <p:nvSpPr>
          <p:cNvPr id="60" name="ZoneTexte 59">
            <a:extLst>
              <a:ext uri="{FF2B5EF4-FFF2-40B4-BE49-F238E27FC236}">
                <a16:creationId xmlns:a16="http://schemas.microsoft.com/office/drawing/2014/main" id="{F6D845D9-ACD7-45B7-899A-2695B08E31D8}"/>
              </a:ext>
            </a:extLst>
          </p:cNvPr>
          <p:cNvSpPr txBox="1"/>
          <p:nvPr/>
        </p:nvSpPr>
        <p:spPr>
          <a:xfrm>
            <a:off x="6033495" y="3244405"/>
            <a:ext cx="5303520" cy="276999"/>
          </a:xfrm>
          <a:prstGeom prst="rect">
            <a:avLst/>
          </a:prstGeom>
          <a:noFill/>
        </p:spPr>
        <p:txBody>
          <a:bodyPr wrap="square">
            <a:spAutoFit/>
          </a:bodyPr>
          <a:lstStyle/>
          <a:p>
            <a:r>
              <a:rPr lang="fr-FR" sz="1200" dirty="0">
                <a:effectLst>
                  <a:outerShdw blurRad="38100" dist="38100" dir="2700000" algn="tl">
                    <a:srgbClr val="000000">
                      <a:alpha val="43137"/>
                    </a:srgbClr>
                  </a:outerShdw>
                </a:effectLst>
                <a:latin typeface="Fira Sans"/>
              </a:rPr>
              <a:t>DEADLINES INTÉGRÉES</a:t>
            </a:r>
          </a:p>
        </p:txBody>
      </p:sp>
      <p:sp>
        <p:nvSpPr>
          <p:cNvPr id="62" name="ZoneTexte 61">
            <a:extLst>
              <a:ext uri="{FF2B5EF4-FFF2-40B4-BE49-F238E27FC236}">
                <a16:creationId xmlns:a16="http://schemas.microsoft.com/office/drawing/2014/main" id="{1404D7EB-C07B-4FD7-82EC-2D23F7D62553}"/>
              </a:ext>
            </a:extLst>
          </p:cNvPr>
          <p:cNvSpPr txBox="1"/>
          <p:nvPr/>
        </p:nvSpPr>
        <p:spPr>
          <a:xfrm>
            <a:off x="6033495" y="4262833"/>
            <a:ext cx="5669280" cy="461665"/>
          </a:xfrm>
          <a:prstGeom prst="rect">
            <a:avLst/>
          </a:prstGeom>
          <a:noFill/>
        </p:spPr>
        <p:txBody>
          <a:bodyPr wrap="square">
            <a:spAutoFit/>
          </a:bodyPr>
          <a:lstStyle/>
          <a:p>
            <a:r>
              <a:rPr lang="fr-FR" sz="1200" dirty="0">
                <a:effectLst>
                  <a:outerShdw blurRad="38100" dist="38100" dir="2700000" algn="tl">
                    <a:srgbClr val="000000">
                      <a:alpha val="43137"/>
                    </a:srgbClr>
                  </a:outerShdw>
                </a:effectLst>
                <a:latin typeface="Fira Sans"/>
              </a:rPr>
              <a:t>VISIBILITÉ CONTINUE, FOCUS ET FLEXIBILITÉ</a:t>
            </a:r>
          </a:p>
          <a:p>
            <a:endParaRPr lang="fr-FR" sz="1200" dirty="0">
              <a:effectLst>
                <a:outerShdw blurRad="38100" dist="38100" dir="2700000" algn="tl">
                  <a:srgbClr val="000000">
                    <a:alpha val="43137"/>
                  </a:srgbClr>
                </a:outerShdw>
              </a:effectLst>
              <a:latin typeface="Fira Sans"/>
            </a:endParaRPr>
          </a:p>
        </p:txBody>
      </p:sp>
      <p:sp>
        <p:nvSpPr>
          <p:cNvPr id="5" name="ZoneTexte 4">
            <a:extLst>
              <a:ext uri="{FF2B5EF4-FFF2-40B4-BE49-F238E27FC236}">
                <a16:creationId xmlns:a16="http://schemas.microsoft.com/office/drawing/2014/main" id="{AA241E47-6CD1-4D8B-AFBB-2951C69026DF}"/>
              </a:ext>
            </a:extLst>
          </p:cNvPr>
          <p:cNvSpPr txBox="1"/>
          <p:nvPr/>
        </p:nvSpPr>
        <p:spPr>
          <a:xfrm>
            <a:off x="459545" y="539949"/>
            <a:ext cx="2522806" cy="307777"/>
          </a:xfrm>
          <a:prstGeom prst="rect">
            <a:avLst/>
          </a:prstGeom>
          <a:noFill/>
        </p:spPr>
        <p:txBody>
          <a:bodyPr wrap="square" rtlCol="0">
            <a:spAutoFit/>
          </a:bodyPr>
          <a:lstStyle/>
          <a:p>
            <a:r>
              <a:rPr lang="fr-FR" dirty="0" err="1"/>
              <a:t>Pourqoui</a:t>
            </a:r>
            <a:r>
              <a:rPr lang="fr-FR" dirty="0"/>
              <a:t> SCRUM ?</a:t>
            </a:r>
          </a:p>
        </p:txBody>
      </p:sp>
      <p:pic>
        <p:nvPicPr>
          <p:cNvPr id="5122" name="Picture 2">
            <a:extLst>
              <a:ext uri="{FF2B5EF4-FFF2-40B4-BE49-F238E27FC236}">
                <a16:creationId xmlns:a16="http://schemas.microsoft.com/office/drawing/2014/main" id="{0AEBB779-81C5-4165-A9DE-216671FEF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887" y="2219557"/>
            <a:ext cx="845388" cy="5028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xEl>
                                              <p:pRg st="0" end="0"/>
                                            </p:txEl>
                                          </p:spTgt>
                                        </p:tgtEl>
                                        <p:attrNameLst>
                                          <p:attrName>style.visibility</p:attrName>
                                        </p:attrNameLst>
                                      </p:cBhvr>
                                      <p:to>
                                        <p:strVal val="visible"/>
                                      </p:to>
                                    </p:set>
                                    <p:animEffect transition="in" filter="fade">
                                      <p:cBhvr>
                                        <p:cTn id="7" dur="500"/>
                                        <p:tgtEl>
                                          <p:spTgt spid="5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8">
                                            <p:txEl>
                                              <p:pRg st="1" end="1"/>
                                            </p:txEl>
                                          </p:spTgt>
                                        </p:tgtEl>
                                        <p:attrNameLst>
                                          <p:attrName>style.visibility</p:attrName>
                                        </p:attrNameLst>
                                      </p:cBhvr>
                                      <p:to>
                                        <p:strVal val="visible"/>
                                      </p:to>
                                    </p:set>
                                    <p:animEffect transition="in" filter="fade">
                                      <p:cBhvr>
                                        <p:cTn id="10" dur="500"/>
                                        <p:tgtEl>
                                          <p:spTgt spid="58">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45">
                                            <p:txEl>
                                              <p:pRg st="0" end="0"/>
                                            </p:txEl>
                                          </p:spTgt>
                                        </p:tgtEl>
                                        <p:attrNameLst>
                                          <p:attrName>style.visibility</p:attrName>
                                        </p:attrNameLst>
                                      </p:cBhvr>
                                      <p:to>
                                        <p:strVal val="visible"/>
                                      </p:to>
                                    </p:set>
                                    <p:animEffect transition="in" filter="fade">
                                      <p:cBhvr>
                                        <p:cTn id="15" dur="500"/>
                                        <p:tgtEl>
                                          <p:spTgt spid="154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0">
                                            <p:txEl>
                                              <p:pRg st="0" end="0"/>
                                            </p:txEl>
                                          </p:spTgt>
                                        </p:tgtEl>
                                        <p:attrNameLst>
                                          <p:attrName>style.visibility</p:attrName>
                                        </p:attrNameLst>
                                      </p:cBhvr>
                                      <p:to>
                                        <p:strVal val="visible"/>
                                      </p:to>
                                    </p:set>
                                    <p:animEffect transition="in" filter="fade">
                                      <p:cBhvr>
                                        <p:cTn id="20" dur="500"/>
                                        <p:tgtEl>
                                          <p:spTgt spid="6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2">
                                            <p:txEl>
                                              <p:pRg st="0" end="0"/>
                                            </p:txEl>
                                          </p:spTgt>
                                        </p:tgtEl>
                                        <p:attrNameLst>
                                          <p:attrName>style.visibility</p:attrName>
                                        </p:attrNameLst>
                                      </p:cBhvr>
                                      <p:to>
                                        <p:strVal val="visible"/>
                                      </p:to>
                                    </p:set>
                                    <p:animEffect transition="in" filter="fade">
                                      <p:cBhvr>
                                        <p:cTn id="25" dur="500"/>
                                        <p:tgtEl>
                                          <p:spTgt spid="6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4" name="Image 3">
            <a:extLst>
              <a:ext uri="{FF2B5EF4-FFF2-40B4-BE49-F238E27FC236}">
                <a16:creationId xmlns:a16="http://schemas.microsoft.com/office/drawing/2014/main" id="{2C8D87E8-DE57-4919-887C-B88C1E4007AF}"/>
              </a:ext>
            </a:extLst>
          </p:cNvPr>
          <p:cNvPicPr>
            <a:picLocks noChangeAspect="1"/>
          </p:cNvPicPr>
          <p:nvPr/>
        </p:nvPicPr>
        <p:blipFill>
          <a:blip r:embed="rId3"/>
          <a:stretch>
            <a:fillRect/>
          </a:stretch>
        </p:blipFill>
        <p:spPr>
          <a:xfrm>
            <a:off x="0" y="343628"/>
            <a:ext cx="9144000" cy="4327161"/>
          </a:xfrm>
          <a:prstGeom prst="rect">
            <a:avLst/>
          </a:prstGeom>
        </p:spPr>
      </p:pic>
      <p:sp>
        <p:nvSpPr>
          <p:cNvPr id="5" name="ZoneTexte 4">
            <a:extLst>
              <a:ext uri="{FF2B5EF4-FFF2-40B4-BE49-F238E27FC236}">
                <a16:creationId xmlns:a16="http://schemas.microsoft.com/office/drawing/2014/main" id="{CFFD5638-FC90-4B5A-9776-DE7709141D6D}"/>
              </a:ext>
            </a:extLst>
          </p:cNvPr>
          <p:cNvSpPr txBox="1"/>
          <p:nvPr/>
        </p:nvSpPr>
        <p:spPr>
          <a:xfrm>
            <a:off x="734478" y="1193234"/>
            <a:ext cx="2788692" cy="307777"/>
          </a:xfrm>
          <a:prstGeom prst="rect">
            <a:avLst/>
          </a:prstGeom>
          <a:noFill/>
        </p:spPr>
        <p:txBody>
          <a:bodyPr wrap="square" rtlCol="0">
            <a:spAutoFit/>
          </a:bodyPr>
          <a:lstStyle/>
          <a:p>
            <a:r>
              <a:rPr lang="fr-FR" b="1" dirty="0">
                <a:effectLst>
                  <a:outerShdw blurRad="38100" dist="38100" dir="2700000" algn="tl">
                    <a:srgbClr val="000000">
                      <a:alpha val="43137"/>
                    </a:srgbClr>
                  </a:outerShdw>
                </a:effectLst>
              </a:rPr>
              <a:t>Nassima EL JAZOULI</a:t>
            </a:r>
          </a:p>
        </p:txBody>
      </p:sp>
      <p:sp>
        <p:nvSpPr>
          <p:cNvPr id="6" name="ZoneTexte 5">
            <a:extLst>
              <a:ext uri="{FF2B5EF4-FFF2-40B4-BE49-F238E27FC236}">
                <a16:creationId xmlns:a16="http://schemas.microsoft.com/office/drawing/2014/main" id="{E8D815E9-D526-4749-832D-A4D350F96E7C}"/>
              </a:ext>
            </a:extLst>
          </p:cNvPr>
          <p:cNvSpPr txBox="1"/>
          <p:nvPr/>
        </p:nvSpPr>
        <p:spPr>
          <a:xfrm>
            <a:off x="3448334" y="691487"/>
            <a:ext cx="1792406" cy="307777"/>
          </a:xfrm>
          <a:prstGeom prst="rect">
            <a:avLst/>
          </a:prstGeom>
          <a:noFill/>
        </p:spPr>
        <p:txBody>
          <a:bodyPr wrap="square" rtlCol="0">
            <a:spAutoFit/>
          </a:bodyPr>
          <a:lstStyle/>
          <a:p>
            <a:r>
              <a:rPr lang="fr-FR" b="1" dirty="0">
                <a:effectLst>
                  <a:outerShdw blurRad="38100" dist="38100" dir="2700000" algn="tl">
                    <a:srgbClr val="000000">
                      <a:alpha val="43137"/>
                    </a:srgbClr>
                  </a:outerShdw>
                </a:effectLst>
              </a:rPr>
              <a:t>Samir AIT-ABBOU</a:t>
            </a:r>
          </a:p>
        </p:txBody>
      </p:sp>
      <p:sp>
        <p:nvSpPr>
          <p:cNvPr id="7" name="Rectangle 6">
            <a:extLst>
              <a:ext uri="{FF2B5EF4-FFF2-40B4-BE49-F238E27FC236}">
                <a16:creationId xmlns:a16="http://schemas.microsoft.com/office/drawing/2014/main" id="{0DA2A755-BA78-498D-892D-A5E43A27B460}"/>
              </a:ext>
            </a:extLst>
          </p:cNvPr>
          <p:cNvSpPr/>
          <p:nvPr/>
        </p:nvSpPr>
        <p:spPr>
          <a:xfrm>
            <a:off x="259307" y="586854"/>
            <a:ext cx="2902424" cy="591403"/>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9" name="Image 8">
            <a:extLst>
              <a:ext uri="{FF2B5EF4-FFF2-40B4-BE49-F238E27FC236}">
                <a16:creationId xmlns:a16="http://schemas.microsoft.com/office/drawing/2014/main" id="{D170ECD8-2FFC-4BB5-918B-7C8F8EB2E60B}"/>
              </a:ext>
            </a:extLst>
          </p:cNvPr>
          <p:cNvPicPr>
            <a:picLocks noChangeAspect="1"/>
          </p:cNvPicPr>
          <p:nvPr/>
        </p:nvPicPr>
        <p:blipFill>
          <a:blip r:embed="rId4"/>
          <a:stretch>
            <a:fillRect/>
          </a:stretch>
        </p:blipFill>
        <p:spPr>
          <a:xfrm>
            <a:off x="3884608" y="921144"/>
            <a:ext cx="919858" cy="861484"/>
          </a:xfrm>
          <a:prstGeom prst="rect">
            <a:avLst/>
          </a:prstGeom>
        </p:spPr>
      </p:pic>
      <p:pic>
        <p:nvPicPr>
          <p:cNvPr id="11" name="Image 10">
            <a:extLst>
              <a:ext uri="{FF2B5EF4-FFF2-40B4-BE49-F238E27FC236}">
                <a16:creationId xmlns:a16="http://schemas.microsoft.com/office/drawing/2014/main" id="{8349F83B-6A70-48AD-A068-75BA8DE916EA}"/>
              </a:ext>
            </a:extLst>
          </p:cNvPr>
          <p:cNvPicPr>
            <a:picLocks noChangeAspect="1"/>
          </p:cNvPicPr>
          <p:nvPr/>
        </p:nvPicPr>
        <p:blipFill>
          <a:blip r:embed="rId5"/>
          <a:stretch>
            <a:fillRect/>
          </a:stretch>
        </p:blipFill>
        <p:spPr>
          <a:xfrm>
            <a:off x="1218909" y="1465799"/>
            <a:ext cx="983220" cy="857585"/>
          </a:xfrm>
          <a:prstGeom prst="rect">
            <a:avLst/>
          </a:prstGeom>
        </p:spPr>
      </p:pic>
    </p:spTree>
    <p:extLst>
      <p:ext uri="{BB962C8B-B14F-4D97-AF65-F5344CB8AC3E}">
        <p14:creationId xmlns:p14="http://schemas.microsoft.com/office/powerpoint/2010/main" val="29128874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6" name="Image 5">
            <a:extLst>
              <a:ext uri="{FF2B5EF4-FFF2-40B4-BE49-F238E27FC236}">
                <a16:creationId xmlns:a16="http://schemas.microsoft.com/office/drawing/2014/main" id="{915D9216-0D29-4EAE-8D66-EA1B762A8BD9}"/>
              </a:ext>
            </a:extLst>
          </p:cNvPr>
          <p:cNvPicPr>
            <a:picLocks noChangeAspect="1"/>
          </p:cNvPicPr>
          <p:nvPr/>
        </p:nvPicPr>
        <p:blipFill>
          <a:blip r:embed="rId3"/>
          <a:stretch>
            <a:fillRect/>
          </a:stretch>
        </p:blipFill>
        <p:spPr>
          <a:xfrm>
            <a:off x="1281802" y="0"/>
            <a:ext cx="6580396" cy="5143500"/>
          </a:xfrm>
          <a:prstGeom prst="rect">
            <a:avLst/>
          </a:prstGeom>
        </p:spPr>
      </p:pic>
      <p:sp>
        <p:nvSpPr>
          <p:cNvPr id="7" name="ZoneTexte 6">
            <a:extLst>
              <a:ext uri="{FF2B5EF4-FFF2-40B4-BE49-F238E27FC236}">
                <a16:creationId xmlns:a16="http://schemas.microsoft.com/office/drawing/2014/main" id="{8526F9A6-08E3-4D12-BC60-6A3AA401A658}"/>
              </a:ext>
            </a:extLst>
          </p:cNvPr>
          <p:cNvSpPr txBox="1"/>
          <p:nvPr/>
        </p:nvSpPr>
        <p:spPr>
          <a:xfrm>
            <a:off x="154675" y="235494"/>
            <a:ext cx="2015319" cy="707886"/>
          </a:xfrm>
          <a:prstGeom prst="rect">
            <a:avLst/>
          </a:prstGeom>
          <a:noFill/>
        </p:spPr>
        <p:txBody>
          <a:bodyPr wrap="square" rtlCol="0">
            <a:spAutoFit/>
          </a:bodyPr>
          <a:lstStyle/>
          <a:p>
            <a:r>
              <a:rPr lang="fr-FR" sz="2000" b="1" dirty="0">
                <a:effectLst>
                  <a:outerShdw blurRad="38100" dist="38100" dir="2700000" algn="tl">
                    <a:srgbClr val="000000">
                      <a:alpha val="43137"/>
                    </a:srgbClr>
                  </a:outerShdw>
                </a:effectLst>
              </a:rPr>
              <a:t>PRODUCT BACKLOG</a:t>
            </a:r>
          </a:p>
        </p:txBody>
      </p:sp>
    </p:spTree>
    <p:extLst>
      <p:ext uri="{BB962C8B-B14F-4D97-AF65-F5344CB8AC3E}">
        <p14:creationId xmlns:p14="http://schemas.microsoft.com/office/powerpoint/2010/main" val="7318445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3432680" y="1795111"/>
            <a:ext cx="2273374" cy="2071100"/>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3"/>
          <p:cNvSpPr/>
          <p:nvPr/>
        </p:nvSpPr>
        <p:spPr>
          <a:xfrm>
            <a:off x="3402154" y="1663593"/>
            <a:ext cx="2334426" cy="2334394"/>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3"/>
          <p:cNvSpPr/>
          <p:nvPr/>
        </p:nvSpPr>
        <p:spPr>
          <a:xfrm>
            <a:off x="2999678" y="3315877"/>
            <a:ext cx="3080350" cy="895758"/>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3"/>
          <p:cNvSpPr/>
          <p:nvPr/>
        </p:nvSpPr>
        <p:spPr>
          <a:xfrm>
            <a:off x="3657575" y="3353827"/>
            <a:ext cx="2056" cy="14267"/>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3"/>
          <p:cNvSpPr/>
          <p:nvPr/>
        </p:nvSpPr>
        <p:spPr>
          <a:xfrm>
            <a:off x="3647389" y="3355851"/>
            <a:ext cx="16323" cy="7939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3"/>
          <p:cNvSpPr/>
          <p:nvPr/>
        </p:nvSpPr>
        <p:spPr>
          <a:xfrm>
            <a:off x="4012704" y="2650671"/>
            <a:ext cx="4113" cy="9190"/>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3"/>
          <p:cNvSpPr/>
          <p:nvPr/>
        </p:nvSpPr>
        <p:spPr>
          <a:xfrm>
            <a:off x="3659600" y="3368061"/>
            <a:ext cx="4113" cy="8194"/>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3"/>
          <p:cNvSpPr/>
          <p:nvPr/>
        </p:nvSpPr>
        <p:spPr>
          <a:xfrm>
            <a:off x="3767468" y="2159172"/>
            <a:ext cx="271745" cy="379581"/>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3"/>
          <p:cNvSpPr/>
          <p:nvPr/>
        </p:nvSpPr>
        <p:spPr>
          <a:xfrm>
            <a:off x="3530363" y="2152264"/>
            <a:ext cx="365347" cy="599175"/>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3"/>
          <p:cNvSpPr/>
          <p:nvPr/>
        </p:nvSpPr>
        <p:spPr>
          <a:xfrm>
            <a:off x="3654523" y="2889801"/>
            <a:ext cx="292084" cy="464058"/>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3"/>
          <p:cNvSpPr/>
          <p:nvPr/>
        </p:nvSpPr>
        <p:spPr>
          <a:xfrm>
            <a:off x="3671810" y="2659829"/>
            <a:ext cx="340926" cy="360237"/>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3"/>
          <p:cNvSpPr/>
          <p:nvPr/>
        </p:nvSpPr>
        <p:spPr>
          <a:xfrm>
            <a:off x="3714546" y="2406432"/>
            <a:ext cx="316505" cy="355193"/>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3"/>
          <p:cNvSpPr/>
          <p:nvPr/>
        </p:nvSpPr>
        <p:spPr>
          <a:xfrm>
            <a:off x="3468283" y="2530592"/>
            <a:ext cx="234085" cy="825291"/>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3"/>
          <p:cNvSpPr/>
          <p:nvPr/>
        </p:nvSpPr>
        <p:spPr>
          <a:xfrm>
            <a:off x="3643308" y="3028196"/>
            <a:ext cx="27538" cy="342950"/>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3"/>
          <p:cNvSpPr/>
          <p:nvPr/>
        </p:nvSpPr>
        <p:spPr>
          <a:xfrm>
            <a:off x="3747128" y="2552956"/>
            <a:ext cx="4081" cy="6137"/>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3"/>
          <p:cNvSpPr/>
          <p:nvPr/>
        </p:nvSpPr>
        <p:spPr>
          <a:xfrm>
            <a:off x="3701340" y="2768694"/>
            <a:ext cx="32" cy="1060"/>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3"/>
          <p:cNvSpPr/>
          <p:nvPr/>
        </p:nvSpPr>
        <p:spPr>
          <a:xfrm>
            <a:off x="3663680" y="3020034"/>
            <a:ext cx="8162" cy="15295"/>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3"/>
          <p:cNvSpPr/>
          <p:nvPr/>
        </p:nvSpPr>
        <p:spPr>
          <a:xfrm>
            <a:off x="3750181" y="2550932"/>
            <a:ext cx="2056" cy="3085"/>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3"/>
          <p:cNvSpPr/>
          <p:nvPr/>
        </p:nvSpPr>
        <p:spPr>
          <a:xfrm>
            <a:off x="3527310" y="2155092"/>
            <a:ext cx="507822" cy="87108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3"/>
          <p:cNvSpPr/>
          <p:nvPr/>
        </p:nvSpPr>
        <p:spPr>
          <a:xfrm>
            <a:off x="3670814" y="2877591"/>
            <a:ext cx="276789" cy="157738"/>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3"/>
          <p:cNvSpPr/>
          <p:nvPr/>
        </p:nvSpPr>
        <p:spPr>
          <a:xfrm>
            <a:off x="3511019" y="2811430"/>
            <a:ext cx="150637" cy="227980"/>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3"/>
          <p:cNvSpPr/>
          <p:nvPr/>
        </p:nvSpPr>
        <p:spPr>
          <a:xfrm>
            <a:off x="3658571" y="3014957"/>
            <a:ext cx="8194" cy="24453"/>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3"/>
          <p:cNvSpPr/>
          <p:nvPr/>
        </p:nvSpPr>
        <p:spPr>
          <a:xfrm>
            <a:off x="3663680" y="3026139"/>
            <a:ext cx="1060" cy="2089"/>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3"/>
          <p:cNvSpPr/>
          <p:nvPr/>
        </p:nvSpPr>
        <p:spPr>
          <a:xfrm>
            <a:off x="3198627" y="2561471"/>
            <a:ext cx="520032" cy="858516"/>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3"/>
          <p:cNvSpPr/>
          <p:nvPr/>
        </p:nvSpPr>
        <p:spPr>
          <a:xfrm>
            <a:off x="3247468" y="2536697"/>
            <a:ext cx="385719" cy="926027"/>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3"/>
          <p:cNvSpPr/>
          <p:nvPr/>
        </p:nvSpPr>
        <p:spPr>
          <a:xfrm>
            <a:off x="3174206" y="2751407"/>
            <a:ext cx="267664" cy="93634"/>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3"/>
          <p:cNvSpPr/>
          <p:nvPr/>
        </p:nvSpPr>
        <p:spPr>
          <a:xfrm>
            <a:off x="3259678" y="2939478"/>
            <a:ext cx="245267" cy="55172"/>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3"/>
          <p:cNvSpPr/>
          <p:nvPr/>
        </p:nvSpPr>
        <p:spPr>
          <a:xfrm>
            <a:off x="3319734" y="3095353"/>
            <a:ext cx="248320" cy="80428"/>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3"/>
          <p:cNvSpPr/>
          <p:nvPr/>
        </p:nvSpPr>
        <p:spPr>
          <a:xfrm>
            <a:off x="3419441" y="2602826"/>
            <a:ext cx="33611" cy="235114"/>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3"/>
          <p:cNvSpPr/>
          <p:nvPr/>
        </p:nvSpPr>
        <p:spPr>
          <a:xfrm>
            <a:off x="3494760" y="2771746"/>
            <a:ext cx="110954" cy="212717"/>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3"/>
          <p:cNvSpPr/>
          <p:nvPr/>
        </p:nvSpPr>
        <p:spPr>
          <a:xfrm>
            <a:off x="3564969" y="2989508"/>
            <a:ext cx="84476" cy="186272"/>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3"/>
          <p:cNvSpPr/>
          <p:nvPr/>
        </p:nvSpPr>
        <p:spPr>
          <a:xfrm>
            <a:off x="3434704" y="3411826"/>
            <a:ext cx="367403" cy="367371"/>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3"/>
          <p:cNvSpPr/>
          <p:nvPr/>
        </p:nvSpPr>
        <p:spPr>
          <a:xfrm>
            <a:off x="3388915" y="3308038"/>
            <a:ext cx="457952" cy="103820"/>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3"/>
          <p:cNvSpPr/>
          <p:nvPr/>
        </p:nvSpPr>
        <p:spPr>
          <a:xfrm>
            <a:off x="3434704" y="3411826"/>
            <a:ext cx="367403" cy="48874"/>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3"/>
          <p:cNvSpPr/>
          <p:nvPr/>
        </p:nvSpPr>
        <p:spPr>
          <a:xfrm>
            <a:off x="3373652" y="3797480"/>
            <a:ext cx="2375138" cy="176086"/>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3"/>
          <p:cNvSpPr/>
          <p:nvPr/>
        </p:nvSpPr>
        <p:spPr>
          <a:xfrm>
            <a:off x="4179600" y="1779334"/>
            <a:ext cx="960665" cy="1027533"/>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3"/>
          <p:cNvSpPr/>
          <p:nvPr/>
        </p:nvSpPr>
        <p:spPr>
          <a:xfrm>
            <a:off x="4181624" y="1760858"/>
            <a:ext cx="899614" cy="820632"/>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3"/>
          <p:cNvSpPr/>
          <p:nvPr/>
        </p:nvSpPr>
        <p:spPr>
          <a:xfrm>
            <a:off x="3667761" y="3324490"/>
            <a:ext cx="1824580" cy="505862"/>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3"/>
          <p:cNvSpPr/>
          <p:nvPr/>
        </p:nvSpPr>
        <p:spPr>
          <a:xfrm>
            <a:off x="3959813" y="2994907"/>
            <a:ext cx="377557" cy="568392"/>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3"/>
          <p:cNvSpPr/>
          <p:nvPr/>
        </p:nvSpPr>
        <p:spPr>
          <a:xfrm>
            <a:off x="4325128" y="2164892"/>
            <a:ext cx="520032" cy="45972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3"/>
          <p:cNvSpPr/>
          <p:nvPr/>
        </p:nvSpPr>
        <p:spPr>
          <a:xfrm>
            <a:off x="3950656" y="2500516"/>
            <a:ext cx="468106" cy="624367"/>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3"/>
          <p:cNvSpPr/>
          <p:nvPr/>
        </p:nvSpPr>
        <p:spPr>
          <a:xfrm>
            <a:off x="4762676" y="2994907"/>
            <a:ext cx="376561" cy="568392"/>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3"/>
          <p:cNvSpPr/>
          <p:nvPr/>
        </p:nvSpPr>
        <p:spPr>
          <a:xfrm>
            <a:off x="4681284" y="2500516"/>
            <a:ext cx="468138" cy="624367"/>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3"/>
          <p:cNvSpPr/>
          <p:nvPr/>
        </p:nvSpPr>
        <p:spPr>
          <a:xfrm>
            <a:off x="4225389" y="2460382"/>
            <a:ext cx="657399" cy="1024738"/>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3"/>
          <p:cNvSpPr/>
          <p:nvPr/>
        </p:nvSpPr>
        <p:spPr>
          <a:xfrm>
            <a:off x="4348520" y="2438661"/>
            <a:ext cx="439637" cy="236656"/>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3"/>
          <p:cNvSpPr/>
          <p:nvPr/>
        </p:nvSpPr>
        <p:spPr>
          <a:xfrm>
            <a:off x="4425863" y="2265274"/>
            <a:ext cx="266635" cy="371227"/>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3"/>
          <p:cNvSpPr/>
          <p:nvPr/>
        </p:nvSpPr>
        <p:spPr>
          <a:xfrm>
            <a:off x="4531708" y="1854685"/>
            <a:ext cx="501685" cy="786861"/>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3"/>
          <p:cNvSpPr/>
          <p:nvPr/>
        </p:nvSpPr>
        <p:spPr>
          <a:xfrm>
            <a:off x="4475733" y="2265274"/>
            <a:ext cx="166896" cy="185437"/>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3"/>
          <p:cNvSpPr/>
          <p:nvPr/>
        </p:nvSpPr>
        <p:spPr>
          <a:xfrm>
            <a:off x="4333257" y="1908925"/>
            <a:ext cx="413192" cy="500046"/>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3"/>
          <p:cNvSpPr/>
          <p:nvPr/>
        </p:nvSpPr>
        <p:spPr>
          <a:xfrm>
            <a:off x="4370917" y="1889613"/>
            <a:ext cx="383662" cy="341826"/>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3"/>
          <p:cNvSpPr/>
          <p:nvPr/>
        </p:nvSpPr>
        <p:spPr>
          <a:xfrm>
            <a:off x="4315970" y="1867506"/>
            <a:ext cx="491531" cy="373862"/>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3"/>
          <p:cNvSpPr/>
          <p:nvPr/>
        </p:nvSpPr>
        <p:spPr>
          <a:xfrm>
            <a:off x="4092103" y="2973249"/>
            <a:ext cx="924002" cy="20372"/>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3"/>
          <p:cNvSpPr/>
          <p:nvPr/>
        </p:nvSpPr>
        <p:spPr>
          <a:xfrm>
            <a:off x="4450284" y="3733376"/>
            <a:ext cx="480349" cy="175058"/>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3"/>
          <p:cNvSpPr/>
          <p:nvPr/>
        </p:nvSpPr>
        <p:spPr>
          <a:xfrm>
            <a:off x="4461466" y="3733376"/>
            <a:ext cx="469167" cy="160823"/>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3"/>
          <p:cNvSpPr/>
          <p:nvPr/>
        </p:nvSpPr>
        <p:spPr>
          <a:xfrm>
            <a:off x="4097180" y="2964092"/>
            <a:ext cx="913848" cy="613634"/>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3"/>
          <p:cNvSpPr/>
          <p:nvPr/>
        </p:nvSpPr>
        <p:spPr>
          <a:xfrm>
            <a:off x="4670102" y="3734436"/>
            <a:ext cx="305291" cy="190385"/>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3"/>
          <p:cNvSpPr/>
          <p:nvPr/>
        </p:nvSpPr>
        <p:spPr>
          <a:xfrm>
            <a:off x="4090046" y="2981379"/>
            <a:ext cx="928083" cy="613634"/>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3"/>
          <p:cNvSpPr/>
          <p:nvPr/>
        </p:nvSpPr>
        <p:spPr>
          <a:xfrm>
            <a:off x="4149074" y="3593985"/>
            <a:ext cx="809032" cy="36663"/>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3"/>
          <p:cNvSpPr/>
          <p:nvPr/>
        </p:nvSpPr>
        <p:spPr>
          <a:xfrm>
            <a:off x="4494048" y="3231980"/>
            <a:ext cx="120111" cy="112207"/>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3"/>
          <p:cNvSpPr/>
          <p:nvPr/>
        </p:nvSpPr>
        <p:spPr>
          <a:xfrm>
            <a:off x="3628945" y="3333165"/>
            <a:ext cx="1012688" cy="548213"/>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3"/>
          <p:cNvSpPr/>
          <p:nvPr/>
        </p:nvSpPr>
        <p:spPr>
          <a:xfrm>
            <a:off x="4675179" y="3333230"/>
            <a:ext cx="804116" cy="509075"/>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3"/>
          <p:cNvSpPr/>
          <p:nvPr/>
        </p:nvSpPr>
        <p:spPr>
          <a:xfrm>
            <a:off x="4413653" y="3704906"/>
            <a:ext cx="317533" cy="180167"/>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3"/>
          <p:cNvSpPr/>
          <p:nvPr/>
        </p:nvSpPr>
        <p:spPr>
          <a:xfrm>
            <a:off x="4144993" y="3724218"/>
            <a:ext cx="451847" cy="1364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3"/>
          <p:cNvSpPr/>
          <p:nvPr/>
        </p:nvSpPr>
        <p:spPr>
          <a:xfrm>
            <a:off x="3628913" y="3333230"/>
            <a:ext cx="804116" cy="509075"/>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3"/>
          <p:cNvSpPr/>
          <p:nvPr/>
        </p:nvSpPr>
        <p:spPr>
          <a:xfrm>
            <a:off x="4191810" y="3739834"/>
            <a:ext cx="463029" cy="16859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3"/>
          <p:cNvSpPr/>
          <p:nvPr/>
        </p:nvSpPr>
        <p:spPr>
          <a:xfrm>
            <a:off x="4125681" y="3734436"/>
            <a:ext cx="305291" cy="190385"/>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3"/>
          <p:cNvSpPr/>
          <p:nvPr/>
        </p:nvSpPr>
        <p:spPr>
          <a:xfrm>
            <a:off x="5514705" y="3490165"/>
            <a:ext cx="201503" cy="289032"/>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3"/>
          <p:cNvSpPr/>
          <p:nvPr/>
        </p:nvSpPr>
        <p:spPr>
          <a:xfrm>
            <a:off x="5641918" y="3555297"/>
            <a:ext cx="175058" cy="178110"/>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3"/>
          <p:cNvSpPr/>
          <p:nvPr/>
        </p:nvSpPr>
        <p:spPr>
          <a:xfrm>
            <a:off x="5534049" y="3507484"/>
            <a:ext cx="21400" cy="161819"/>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3"/>
          <p:cNvSpPr/>
          <p:nvPr/>
        </p:nvSpPr>
        <p:spPr>
          <a:xfrm>
            <a:off x="5618493" y="3490165"/>
            <a:ext cx="97715" cy="289032"/>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3"/>
          <p:cNvSpPr/>
          <p:nvPr/>
        </p:nvSpPr>
        <p:spPr>
          <a:xfrm>
            <a:off x="493841" y="2518735"/>
            <a:ext cx="706240" cy="673786"/>
          </a:xfrm>
          <a:custGeom>
            <a:avLst/>
            <a:gdLst/>
            <a:ahLst/>
            <a:cxnLst/>
            <a:rect l="l" t="t" r="r" b="b"/>
            <a:pathLst>
              <a:path w="21979" h="20969" extrusionOk="0">
                <a:moveTo>
                  <a:pt x="10958" y="1"/>
                </a:moveTo>
                <a:cubicBezTo>
                  <a:pt x="5632" y="1"/>
                  <a:pt x="1076" y="4045"/>
                  <a:pt x="570" y="9458"/>
                </a:cubicBezTo>
                <a:cubicBezTo>
                  <a:pt x="0" y="15222"/>
                  <a:pt x="4244" y="20352"/>
                  <a:pt x="10008" y="20922"/>
                </a:cubicBezTo>
                <a:cubicBezTo>
                  <a:pt x="10339" y="20953"/>
                  <a:pt x="10668" y="20969"/>
                  <a:pt x="10995" y="20969"/>
                </a:cubicBezTo>
                <a:cubicBezTo>
                  <a:pt x="16317" y="20969"/>
                  <a:pt x="20903" y="16916"/>
                  <a:pt x="21440" y="11485"/>
                </a:cubicBezTo>
                <a:cubicBezTo>
                  <a:pt x="21979" y="5721"/>
                  <a:pt x="17767" y="591"/>
                  <a:pt x="12003" y="53"/>
                </a:cubicBezTo>
                <a:cubicBezTo>
                  <a:pt x="11652" y="18"/>
                  <a:pt x="11304" y="1"/>
                  <a:pt x="10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3"/>
          <p:cNvSpPr/>
          <p:nvPr/>
        </p:nvSpPr>
        <p:spPr>
          <a:xfrm>
            <a:off x="667839" y="4151612"/>
            <a:ext cx="367403" cy="48874"/>
          </a:xfrm>
          <a:custGeom>
            <a:avLst/>
            <a:gdLst/>
            <a:ahLst/>
            <a:cxnLst/>
            <a:rect l="l" t="t" r="r" b="b"/>
            <a:pathLst>
              <a:path w="11434" h="1521" extrusionOk="0">
                <a:moveTo>
                  <a:pt x="1" y="1"/>
                </a:moveTo>
                <a:lnTo>
                  <a:pt x="1" y="1521"/>
                </a:lnTo>
                <a:lnTo>
                  <a:pt x="11433" y="1521"/>
                </a:lnTo>
                <a:lnTo>
                  <a:pt x="114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3"/>
          <p:cNvSpPr/>
          <p:nvPr/>
        </p:nvSpPr>
        <p:spPr>
          <a:xfrm>
            <a:off x="724842" y="4104795"/>
            <a:ext cx="35635" cy="86533"/>
          </a:xfrm>
          <a:custGeom>
            <a:avLst/>
            <a:gdLst/>
            <a:ahLst/>
            <a:cxnLst/>
            <a:rect l="l" t="t" r="r" b="b"/>
            <a:pathLst>
              <a:path w="1109" h="2693" extrusionOk="0">
                <a:moveTo>
                  <a:pt x="538" y="1"/>
                </a:moveTo>
                <a:cubicBezTo>
                  <a:pt x="253" y="1"/>
                  <a:pt x="0" y="223"/>
                  <a:pt x="0" y="539"/>
                </a:cubicBezTo>
                <a:lnTo>
                  <a:pt x="0" y="2154"/>
                </a:lnTo>
                <a:cubicBezTo>
                  <a:pt x="0" y="2471"/>
                  <a:pt x="253" y="2693"/>
                  <a:pt x="538" y="2693"/>
                </a:cubicBezTo>
                <a:lnTo>
                  <a:pt x="570" y="2693"/>
                </a:lnTo>
                <a:cubicBezTo>
                  <a:pt x="855" y="2693"/>
                  <a:pt x="1108" y="2471"/>
                  <a:pt x="1108" y="2154"/>
                </a:cubicBezTo>
                <a:lnTo>
                  <a:pt x="1108" y="539"/>
                </a:lnTo>
                <a:cubicBezTo>
                  <a:pt x="1108" y="223"/>
                  <a:pt x="855" y="1"/>
                  <a:pt x="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3"/>
          <p:cNvSpPr/>
          <p:nvPr/>
        </p:nvSpPr>
        <p:spPr>
          <a:xfrm>
            <a:off x="942604" y="4104795"/>
            <a:ext cx="34607" cy="86533"/>
          </a:xfrm>
          <a:custGeom>
            <a:avLst/>
            <a:gdLst/>
            <a:ahLst/>
            <a:cxnLst/>
            <a:rect l="l" t="t" r="r" b="b"/>
            <a:pathLst>
              <a:path w="1077" h="2693" extrusionOk="0">
                <a:moveTo>
                  <a:pt x="539" y="1"/>
                </a:moveTo>
                <a:cubicBezTo>
                  <a:pt x="254" y="1"/>
                  <a:pt x="0" y="223"/>
                  <a:pt x="0" y="539"/>
                </a:cubicBezTo>
                <a:lnTo>
                  <a:pt x="0" y="2154"/>
                </a:lnTo>
                <a:cubicBezTo>
                  <a:pt x="0" y="2471"/>
                  <a:pt x="254" y="2693"/>
                  <a:pt x="539" y="2693"/>
                </a:cubicBezTo>
                <a:cubicBezTo>
                  <a:pt x="855" y="2693"/>
                  <a:pt x="1077" y="2471"/>
                  <a:pt x="1077" y="2154"/>
                </a:cubicBezTo>
                <a:lnTo>
                  <a:pt x="1077" y="539"/>
                </a:lnTo>
                <a:cubicBezTo>
                  <a:pt x="1077" y="223"/>
                  <a:pt x="855" y="1"/>
                  <a:pt x="5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3"/>
          <p:cNvSpPr/>
          <p:nvPr/>
        </p:nvSpPr>
        <p:spPr>
          <a:xfrm flipH="1">
            <a:off x="8088229" y="1261647"/>
            <a:ext cx="413192" cy="414188"/>
          </a:xfrm>
          <a:custGeom>
            <a:avLst/>
            <a:gdLst/>
            <a:ahLst/>
            <a:cxnLst/>
            <a:rect l="l" t="t" r="r" b="b"/>
            <a:pathLst>
              <a:path w="12859" h="12890" extrusionOk="0">
                <a:moveTo>
                  <a:pt x="6429" y="380"/>
                </a:moveTo>
                <a:cubicBezTo>
                  <a:pt x="9755" y="380"/>
                  <a:pt x="12478" y="3104"/>
                  <a:pt x="12478" y="6429"/>
                </a:cubicBezTo>
                <a:cubicBezTo>
                  <a:pt x="12478" y="9786"/>
                  <a:pt x="9755" y="12509"/>
                  <a:pt x="6429" y="12509"/>
                </a:cubicBezTo>
                <a:cubicBezTo>
                  <a:pt x="3073" y="12509"/>
                  <a:pt x="349" y="9786"/>
                  <a:pt x="349" y="6429"/>
                </a:cubicBezTo>
                <a:cubicBezTo>
                  <a:pt x="349" y="3104"/>
                  <a:pt x="3073" y="380"/>
                  <a:pt x="6429" y="380"/>
                </a:cubicBezTo>
                <a:close/>
                <a:moveTo>
                  <a:pt x="6429" y="0"/>
                </a:moveTo>
                <a:cubicBezTo>
                  <a:pt x="2883" y="0"/>
                  <a:pt x="1" y="2882"/>
                  <a:pt x="1" y="6429"/>
                </a:cubicBezTo>
                <a:cubicBezTo>
                  <a:pt x="1" y="9976"/>
                  <a:pt x="2883" y="12889"/>
                  <a:pt x="6429" y="12889"/>
                </a:cubicBezTo>
                <a:cubicBezTo>
                  <a:pt x="9976" y="12889"/>
                  <a:pt x="12858" y="9976"/>
                  <a:pt x="12858" y="6429"/>
                </a:cubicBezTo>
                <a:cubicBezTo>
                  <a:pt x="12858" y="2882"/>
                  <a:pt x="9976" y="0"/>
                  <a:pt x="6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3"/>
          <p:cNvSpPr/>
          <p:nvPr/>
        </p:nvSpPr>
        <p:spPr>
          <a:xfrm flipH="1">
            <a:off x="8088229" y="1261647"/>
            <a:ext cx="212717" cy="414188"/>
          </a:xfrm>
          <a:custGeom>
            <a:avLst/>
            <a:gdLst/>
            <a:ahLst/>
            <a:cxnLst/>
            <a:rect l="l" t="t" r="r" b="b"/>
            <a:pathLst>
              <a:path w="6620" h="12890" extrusionOk="0">
                <a:moveTo>
                  <a:pt x="190" y="0"/>
                </a:moveTo>
                <a:cubicBezTo>
                  <a:pt x="95" y="0"/>
                  <a:pt x="0" y="95"/>
                  <a:pt x="0" y="190"/>
                </a:cubicBezTo>
                <a:cubicBezTo>
                  <a:pt x="0" y="285"/>
                  <a:pt x="95" y="380"/>
                  <a:pt x="190" y="380"/>
                </a:cubicBezTo>
                <a:cubicBezTo>
                  <a:pt x="3516" y="380"/>
                  <a:pt x="6239" y="3104"/>
                  <a:pt x="6239" y="6429"/>
                </a:cubicBezTo>
                <a:cubicBezTo>
                  <a:pt x="6239" y="9786"/>
                  <a:pt x="3516" y="12509"/>
                  <a:pt x="190" y="12509"/>
                </a:cubicBezTo>
                <a:cubicBezTo>
                  <a:pt x="95" y="12509"/>
                  <a:pt x="0" y="12573"/>
                  <a:pt x="0" y="12699"/>
                </a:cubicBezTo>
                <a:cubicBezTo>
                  <a:pt x="0" y="12794"/>
                  <a:pt x="95" y="12889"/>
                  <a:pt x="190" y="12889"/>
                </a:cubicBezTo>
                <a:cubicBezTo>
                  <a:pt x="3737" y="12889"/>
                  <a:pt x="6619" y="9976"/>
                  <a:pt x="6619" y="6429"/>
                </a:cubicBezTo>
                <a:cubicBezTo>
                  <a:pt x="6619" y="2882"/>
                  <a:pt x="3737"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3"/>
          <p:cNvSpPr/>
          <p:nvPr/>
        </p:nvSpPr>
        <p:spPr>
          <a:xfrm flipH="1">
            <a:off x="8177782" y="1262644"/>
            <a:ext cx="234085" cy="412164"/>
          </a:xfrm>
          <a:custGeom>
            <a:avLst/>
            <a:gdLst/>
            <a:ahLst/>
            <a:cxnLst/>
            <a:rect l="l" t="t" r="r" b="b"/>
            <a:pathLst>
              <a:path w="7285" h="12827" extrusionOk="0">
                <a:moveTo>
                  <a:pt x="3642" y="349"/>
                </a:moveTo>
                <a:cubicBezTo>
                  <a:pt x="5448" y="349"/>
                  <a:pt x="6904" y="3073"/>
                  <a:pt x="6904" y="6398"/>
                </a:cubicBezTo>
                <a:cubicBezTo>
                  <a:pt x="6904" y="9723"/>
                  <a:pt x="5416" y="12447"/>
                  <a:pt x="3642" y="12447"/>
                </a:cubicBezTo>
                <a:cubicBezTo>
                  <a:pt x="1837" y="12447"/>
                  <a:pt x="381" y="9723"/>
                  <a:pt x="381" y="6398"/>
                </a:cubicBezTo>
                <a:cubicBezTo>
                  <a:pt x="381" y="3073"/>
                  <a:pt x="1837" y="349"/>
                  <a:pt x="3642" y="349"/>
                </a:cubicBezTo>
                <a:close/>
                <a:moveTo>
                  <a:pt x="3642" y="1"/>
                </a:moveTo>
                <a:cubicBezTo>
                  <a:pt x="1647" y="1"/>
                  <a:pt x="1" y="2883"/>
                  <a:pt x="1" y="6398"/>
                </a:cubicBezTo>
                <a:cubicBezTo>
                  <a:pt x="1" y="9945"/>
                  <a:pt x="1647" y="12827"/>
                  <a:pt x="3642" y="12827"/>
                </a:cubicBezTo>
                <a:cubicBezTo>
                  <a:pt x="5638" y="12827"/>
                  <a:pt x="7284" y="9945"/>
                  <a:pt x="7253" y="6398"/>
                </a:cubicBezTo>
                <a:cubicBezTo>
                  <a:pt x="7253" y="2883"/>
                  <a:pt x="5638" y="1"/>
                  <a:pt x="3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3"/>
          <p:cNvSpPr/>
          <p:nvPr/>
        </p:nvSpPr>
        <p:spPr>
          <a:xfrm flipH="1">
            <a:off x="8177782" y="1262644"/>
            <a:ext cx="123164" cy="412164"/>
          </a:xfrm>
          <a:custGeom>
            <a:avLst/>
            <a:gdLst/>
            <a:ahLst/>
            <a:cxnLst/>
            <a:rect l="l" t="t" r="r" b="b"/>
            <a:pathLst>
              <a:path w="3833" h="12827" extrusionOk="0">
                <a:moveTo>
                  <a:pt x="190" y="1"/>
                </a:moveTo>
                <a:cubicBezTo>
                  <a:pt x="95" y="1"/>
                  <a:pt x="0" y="64"/>
                  <a:pt x="0" y="191"/>
                </a:cubicBezTo>
                <a:cubicBezTo>
                  <a:pt x="0" y="286"/>
                  <a:pt x="95" y="381"/>
                  <a:pt x="190" y="381"/>
                </a:cubicBezTo>
                <a:cubicBezTo>
                  <a:pt x="1964" y="381"/>
                  <a:pt x="3452" y="3073"/>
                  <a:pt x="3452" y="6398"/>
                </a:cubicBezTo>
                <a:cubicBezTo>
                  <a:pt x="3452" y="9723"/>
                  <a:pt x="1964" y="12447"/>
                  <a:pt x="190" y="12447"/>
                </a:cubicBezTo>
                <a:cubicBezTo>
                  <a:pt x="95" y="12447"/>
                  <a:pt x="0" y="12542"/>
                  <a:pt x="0" y="12637"/>
                </a:cubicBezTo>
                <a:cubicBezTo>
                  <a:pt x="0" y="12732"/>
                  <a:pt x="95" y="12827"/>
                  <a:pt x="190" y="12827"/>
                </a:cubicBezTo>
                <a:cubicBezTo>
                  <a:pt x="2186" y="12827"/>
                  <a:pt x="3832" y="9945"/>
                  <a:pt x="3801" y="6398"/>
                </a:cubicBezTo>
                <a:cubicBezTo>
                  <a:pt x="3801" y="2883"/>
                  <a:pt x="218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3"/>
          <p:cNvSpPr/>
          <p:nvPr/>
        </p:nvSpPr>
        <p:spPr>
          <a:xfrm flipH="1">
            <a:off x="8122836" y="1349144"/>
            <a:ext cx="343978" cy="12242"/>
          </a:xfrm>
          <a:custGeom>
            <a:avLst/>
            <a:gdLst/>
            <a:ahLst/>
            <a:cxnLst/>
            <a:rect l="l" t="t" r="r" b="b"/>
            <a:pathLst>
              <a:path w="10705" h="381" extrusionOk="0">
                <a:moveTo>
                  <a:pt x="190" y="1"/>
                </a:moveTo>
                <a:cubicBezTo>
                  <a:pt x="64" y="1"/>
                  <a:pt x="0" y="96"/>
                  <a:pt x="0" y="191"/>
                </a:cubicBezTo>
                <a:cubicBezTo>
                  <a:pt x="0" y="286"/>
                  <a:pt x="64" y="381"/>
                  <a:pt x="190" y="381"/>
                </a:cubicBezTo>
                <a:lnTo>
                  <a:pt x="10515" y="381"/>
                </a:lnTo>
                <a:cubicBezTo>
                  <a:pt x="10610" y="381"/>
                  <a:pt x="10705" y="286"/>
                  <a:pt x="10705" y="191"/>
                </a:cubicBezTo>
                <a:cubicBezTo>
                  <a:pt x="10705" y="96"/>
                  <a:pt x="10610" y="1"/>
                  <a:pt x="105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3"/>
          <p:cNvSpPr/>
          <p:nvPr/>
        </p:nvSpPr>
        <p:spPr>
          <a:xfrm flipH="1">
            <a:off x="8122836" y="1574040"/>
            <a:ext cx="343978" cy="12242"/>
          </a:xfrm>
          <a:custGeom>
            <a:avLst/>
            <a:gdLst/>
            <a:ahLst/>
            <a:cxnLst/>
            <a:rect l="l" t="t" r="r" b="b"/>
            <a:pathLst>
              <a:path w="10705" h="381" extrusionOk="0">
                <a:moveTo>
                  <a:pt x="190" y="0"/>
                </a:moveTo>
                <a:cubicBezTo>
                  <a:pt x="64" y="0"/>
                  <a:pt x="0" y="64"/>
                  <a:pt x="0" y="190"/>
                </a:cubicBezTo>
                <a:cubicBezTo>
                  <a:pt x="0" y="285"/>
                  <a:pt x="64" y="380"/>
                  <a:pt x="190" y="380"/>
                </a:cubicBezTo>
                <a:lnTo>
                  <a:pt x="10515" y="380"/>
                </a:lnTo>
                <a:cubicBezTo>
                  <a:pt x="10610" y="380"/>
                  <a:pt x="10705" y="285"/>
                  <a:pt x="10705" y="190"/>
                </a:cubicBezTo>
                <a:cubicBezTo>
                  <a:pt x="10705" y="64"/>
                  <a:pt x="10610" y="0"/>
                  <a:pt x="10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3"/>
          <p:cNvSpPr/>
          <p:nvPr/>
        </p:nvSpPr>
        <p:spPr>
          <a:xfrm flipH="1">
            <a:off x="8288704" y="1261647"/>
            <a:ext cx="12242" cy="414188"/>
          </a:xfrm>
          <a:custGeom>
            <a:avLst/>
            <a:gdLst/>
            <a:ahLst/>
            <a:cxnLst/>
            <a:rect l="l" t="t" r="r" b="b"/>
            <a:pathLst>
              <a:path w="381" h="12890" extrusionOk="0">
                <a:moveTo>
                  <a:pt x="190" y="0"/>
                </a:moveTo>
                <a:cubicBezTo>
                  <a:pt x="95" y="0"/>
                  <a:pt x="0" y="63"/>
                  <a:pt x="0" y="190"/>
                </a:cubicBezTo>
                <a:lnTo>
                  <a:pt x="0" y="12699"/>
                </a:lnTo>
                <a:cubicBezTo>
                  <a:pt x="0" y="12794"/>
                  <a:pt x="95" y="12889"/>
                  <a:pt x="190" y="12889"/>
                </a:cubicBezTo>
                <a:cubicBezTo>
                  <a:pt x="285" y="12889"/>
                  <a:pt x="380" y="12794"/>
                  <a:pt x="380" y="12699"/>
                </a:cubicBezTo>
                <a:lnTo>
                  <a:pt x="380" y="190"/>
                </a:lnTo>
                <a:cubicBezTo>
                  <a:pt x="380" y="63"/>
                  <a:pt x="285"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3"/>
          <p:cNvSpPr/>
          <p:nvPr/>
        </p:nvSpPr>
        <p:spPr>
          <a:xfrm flipH="1">
            <a:off x="7957996" y="2540746"/>
            <a:ext cx="673690" cy="673690"/>
          </a:xfrm>
          <a:custGeom>
            <a:avLst/>
            <a:gdLst/>
            <a:ahLst/>
            <a:cxnLst/>
            <a:rect l="l" t="t" r="r" b="b"/>
            <a:pathLst>
              <a:path w="20966" h="20966" extrusionOk="0">
                <a:moveTo>
                  <a:pt x="10483" y="1"/>
                </a:moveTo>
                <a:cubicBezTo>
                  <a:pt x="4688" y="1"/>
                  <a:pt x="1" y="4688"/>
                  <a:pt x="1" y="10483"/>
                </a:cubicBezTo>
                <a:cubicBezTo>
                  <a:pt x="1" y="16279"/>
                  <a:pt x="4688" y="20966"/>
                  <a:pt x="10483" y="20966"/>
                </a:cubicBezTo>
                <a:cubicBezTo>
                  <a:pt x="16247" y="20966"/>
                  <a:pt x="20966" y="16279"/>
                  <a:pt x="20966" y="10483"/>
                </a:cubicBezTo>
                <a:cubicBezTo>
                  <a:pt x="20966" y="4688"/>
                  <a:pt x="16247" y="1"/>
                  <a:pt x="10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3"/>
          <p:cNvSpPr/>
          <p:nvPr/>
        </p:nvSpPr>
        <p:spPr>
          <a:xfrm flipH="1">
            <a:off x="8082124" y="2662882"/>
            <a:ext cx="424374" cy="424374"/>
          </a:xfrm>
          <a:custGeom>
            <a:avLst/>
            <a:gdLst/>
            <a:ahLst/>
            <a:cxnLst/>
            <a:rect l="l" t="t" r="r" b="b"/>
            <a:pathLst>
              <a:path w="13207" h="13207" extrusionOk="0">
                <a:moveTo>
                  <a:pt x="6587" y="1204"/>
                </a:moveTo>
                <a:cubicBezTo>
                  <a:pt x="9564" y="1204"/>
                  <a:pt x="12003" y="3642"/>
                  <a:pt x="12003" y="6619"/>
                </a:cubicBezTo>
                <a:cubicBezTo>
                  <a:pt x="12003" y="9596"/>
                  <a:pt x="9564" y="12003"/>
                  <a:pt x="6587" y="12003"/>
                </a:cubicBezTo>
                <a:cubicBezTo>
                  <a:pt x="3611" y="12003"/>
                  <a:pt x="1204" y="9596"/>
                  <a:pt x="1204" y="6619"/>
                </a:cubicBezTo>
                <a:cubicBezTo>
                  <a:pt x="1204" y="3642"/>
                  <a:pt x="3611" y="1204"/>
                  <a:pt x="6587" y="1204"/>
                </a:cubicBezTo>
                <a:close/>
                <a:moveTo>
                  <a:pt x="6587" y="0"/>
                </a:moveTo>
                <a:cubicBezTo>
                  <a:pt x="2977" y="0"/>
                  <a:pt x="0" y="2977"/>
                  <a:pt x="0" y="6619"/>
                </a:cubicBezTo>
                <a:cubicBezTo>
                  <a:pt x="0" y="10261"/>
                  <a:pt x="2977" y="13206"/>
                  <a:pt x="6587" y="13206"/>
                </a:cubicBezTo>
                <a:cubicBezTo>
                  <a:pt x="10229" y="13206"/>
                  <a:pt x="13206" y="10229"/>
                  <a:pt x="13206" y="6619"/>
                </a:cubicBezTo>
                <a:cubicBezTo>
                  <a:pt x="13206" y="2977"/>
                  <a:pt x="10229" y="0"/>
                  <a:pt x="6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3"/>
          <p:cNvSpPr/>
          <p:nvPr/>
        </p:nvSpPr>
        <p:spPr>
          <a:xfrm>
            <a:off x="8280570" y="2721877"/>
            <a:ext cx="114006" cy="234085"/>
          </a:xfrm>
          <a:custGeom>
            <a:avLst/>
            <a:gdLst/>
            <a:ahLst/>
            <a:cxnLst/>
            <a:rect l="l" t="t" r="r" b="b"/>
            <a:pathLst>
              <a:path w="3548" h="7285" extrusionOk="0">
                <a:moveTo>
                  <a:pt x="380" y="1"/>
                </a:moveTo>
                <a:cubicBezTo>
                  <a:pt x="159" y="1"/>
                  <a:pt x="0" y="159"/>
                  <a:pt x="0" y="381"/>
                </a:cubicBezTo>
                <a:lnTo>
                  <a:pt x="0" y="4973"/>
                </a:lnTo>
                <a:lnTo>
                  <a:pt x="2851" y="7190"/>
                </a:lnTo>
                <a:cubicBezTo>
                  <a:pt x="2914" y="7253"/>
                  <a:pt x="3009" y="7285"/>
                  <a:pt x="3104" y="7285"/>
                </a:cubicBezTo>
                <a:cubicBezTo>
                  <a:pt x="3199" y="7285"/>
                  <a:pt x="3326" y="7221"/>
                  <a:pt x="3389" y="7126"/>
                </a:cubicBezTo>
                <a:cubicBezTo>
                  <a:pt x="3547" y="6968"/>
                  <a:pt x="3516" y="6715"/>
                  <a:pt x="3326" y="6588"/>
                </a:cubicBezTo>
                <a:lnTo>
                  <a:pt x="792" y="4593"/>
                </a:lnTo>
                <a:lnTo>
                  <a:pt x="792" y="381"/>
                </a:lnTo>
                <a:cubicBezTo>
                  <a:pt x="792" y="159"/>
                  <a:pt x="602" y="1"/>
                  <a:pt x="3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3"/>
          <p:cNvSpPr/>
          <p:nvPr/>
        </p:nvSpPr>
        <p:spPr>
          <a:xfrm>
            <a:off x="8270388" y="2851114"/>
            <a:ext cx="47845" cy="47877"/>
          </a:xfrm>
          <a:custGeom>
            <a:avLst/>
            <a:gdLst/>
            <a:ahLst/>
            <a:cxnLst/>
            <a:rect l="l" t="t" r="r" b="b"/>
            <a:pathLst>
              <a:path w="1489" h="1490" extrusionOk="0">
                <a:moveTo>
                  <a:pt x="728" y="1"/>
                </a:moveTo>
                <a:cubicBezTo>
                  <a:pt x="317" y="1"/>
                  <a:pt x="0" y="349"/>
                  <a:pt x="0" y="761"/>
                </a:cubicBezTo>
                <a:cubicBezTo>
                  <a:pt x="0" y="1173"/>
                  <a:pt x="317" y="1489"/>
                  <a:pt x="728" y="1489"/>
                </a:cubicBezTo>
                <a:cubicBezTo>
                  <a:pt x="1140" y="1489"/>
                  <a:pt x="1489" y="1173"/>
                  <a:pt x="1489" y="761"/>
                </a:cubicBezTo>
                <a:cubicBezTo>
                  <a:pt x="1489" y="349"/>
                  <a:pt x="1140" y="1"/>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3"/>
          <p:cNvSpPr/>
          <p:nvPr/>
        </p:nvSpPr>
        <p:spPr>
          <a:xfrm flipH="1">
            <a:off x="8280574" y="4106852"/>
            <a:ext cx="10186" cy="38688"/>
          </a:xfrm>
          <a:custGeom>
            <a:avLst/>
            <a:gdLst/>
            <a:ahLst/>
            <a:cxnLst/>
            <a:rect l="l" t="t" r="r" b="b"/>
            <a:pathLst>
              <a:path w="317" h="1204" extrusionOk="0">
                <a:moveTo>
                  <a:pt x="317" y="1077"/>
                </a:moveTo>
                <a:cubicBezTo>
                  <a:pt x="317" y="1140"/>
                  <a:pt x="222" y="1204"/>
                  <a:pt x="158" y="1204"/>
                </a:cubicBezTo>
                <a:lnTo>
                  <a:pt x="158" y="1204"/>
                </a:lnTo>
                <a:cubicBezTo>
                  <a:pt x="63" y="1204"/>
                  <a:pt x="0" y="1140"/>
                  <a:pt x="0" y="1077"/>
                </a:cubicBezTo>
                <a:lnTo>
                  <a:pt x="0" y="159"/>
                </a:lnTo>
                <a:cubicBezTo>
                  <a:pt x="0" y="64"/>
                  <a:pt x="63" y="0"/>
                  <a:pt x="158" y="0"/>
                </a:cubicBezTo>
                <a:lnTo>
                  <a:pt x="158" y="0"/>
                </a:lnTo>
                <a:cubicBezTo>
                  <a:pt x="222" y="0"/>
                  <a:pt x="285" y="64"/>
                  <a:pt x="285" y="159"/>
                </a:cubicBezTo>
                <a:lnTo>
                  <a:pt x="285" y="10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3"/>
          <p:cNvSpPr/>
          <p:nvPr/>
        </p:nvSpPr>
        <p:spPr>
          <a:xfrm flipH="1">
            <a:off x="8384362" y="4165879"/>
            <a:ext cx="32582" cy="30558"/>
          </a:xfrm>
          <a:custGeom>
            <a:avLst/>
            <a:gdLst/>
            <a:ahLst/>
            <a:cxnLst/>
            <a:rect l="l" t="t" r="r" b="b"/>
            <a:pathLst>
              <a:path w="1014" h="951" extrusionOk="0">
                <a:moveTo>
                  <a:pt x="982" y="665"/>
                </a:moveTo>
                <a:cubicBezTo>
                  <a:pt x="1014" y="728"/>
                  <a:pt x="1014" y="823"/>
                  <a:pt x="950" y="887"/>
                </a:cubicBezTo>
                <a:lnTo>
                  <a:pt x="950" y="887"/>
                </a:lnTo>
                <a:cubicBezTo>
                  <a:pt x="919" y="950"/>
                  <a:pt x="824" y="950"/>
                  <a:pt x="760" y="919"/>
                </a:cubicBezTo>
                <a:lnTo>
                  <a:pt x="64" y="285"/>
                </a:lnTo>
                <a:cubicBezTo>
                  <a:pt x="0" y="222"/>
                  <a:pt x="32" y="158"/>
                  <a:pt x="64" y="95"/>
                </a:cubicBezTo>
                <a:lnTo>
                  <a:pt x="64" y="95"/>
                </a:lnTo>
                <a:cubicBezTo>
                  <a:pt x="127" y="32"/>
                  <a:pt x="222" y="0"/>
                  <a:pt x="285"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3"/>
          <p:cNvSpPr/>
          <p:nvPr/>
        </p:nvSpPr>
        <p:spPr>
          <a:xfrm flipH="1">
            <a:off x="8416913" y="4296112"/>
            <a:ext cx="38720" cy="13271"/>
          </a:xfrm>
          <a:custGeom>
            <a:avLst/>
            <a:gdLst/>
            <a:ahLst/>
            <a:cxnLst/>
            <a:rect l="l" t="t" r="r" b="b"/>
            <a:pathLst>
              <a:path w="1205" h="413" extrusionOk="0">
                <a:moveTo>
                  <a:pt x="1046" y="1"/>
                </a:moveTo>
                <a:cubicBezTo>
                  <a:pt x="1141" y="1"/>
                  <a:pt x="1204" y="64"/>
                  <a:pt x="1204" y="159"/>
                </a:cubicBezTo>
                <a:lnTo>
                  <a:pt x="1204" y="159"/>
                </a:lnTo>
                <a:cubicBezTo>
                  <a:pt x="1204" y="222"/>
                  <a:pt x="1172" y="317"/>
                  <a:pt x="1077" y="317"/>
                </a:cubicBezTo>
                <a:lnTo>
                  <a:pt x="159" y="412"/>
                </a:lnTo>
                <a:cubicBezTo>
                  <a:pt x="96" y="412"/>
                  <a:pt x="32" y="349"/>
                  <a:pt x="32" y="286"/>
                </a:cubicBezTo>
                <a:lnTo>
                  <a:pt x="32" y="286"/>
                </a:lnTo>
                <a:cubicBezTo>
                  <a:pt x="1" y="191"/>
                  <a:pt x="64" y="127"/>
                  <a:pt x="127" y="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3"/>
          <p:cNvSpPr/>
          <p:nvPr/>
        </p:nvSpPr>
        <p:spPr>
          <a:xfrm flipH="1">
            <a:off x="8122836" y="4286954"/>
            <a:ext cx="38688" cy="14299"/>
          </a:xfrm>
          <a:custGeom>
            <a:avLst/>
            <a:gdLst/>
            <a:ahLst/>
            <a:cxnLst/>
            <a:rect l="l" t="t" r="r" b="b"/>
            <a:pathLst>
              <a:path w="1204" h="445" extrusionOk="0">
                <a:moveTo>
                  <a:pt x="127" y="317"/>
                </a:moveTo>
                <a:cubicBezTo>
                  <a:pt x="63" y="317"/>
                  <a:pt x="0" y="254"/>
                  <a:pt x="0" y="159"/>
                </a:cubicBezTo>
                <a:lnTo>
                  <a:pt x="0" y="159"/>
                </a:lnTo>
                <a:cubicBezTo>
                  <a:pt x="32" y="64"/>
                  <a:pt x="95" y="1"/>
                  <a:pt x="158" y="1"/>
                </a:cubicBezTo>
                <a:lnTo>
                  <a:pt x="1077" y="127"/>
                </a:lnTo>
                <a:cubicBezTo>
                  <a:pt x="1140" y="127"/>
                  <a:pt x="1204" y="191"/>
                  <a:pt x="1204" y="286"/>
                </a:cubicBezTo>
                <a:lnTo>
                  <a:pt x="1204" y="286"/>
                </a:lnTo>
                <a:cubicBezTo>
                  <a:pt x="1204" y="381"/>
                  <a:pt x="1109" y="444"/>
                  <a:pt x="1045" y="4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3"/>
          <p:cNvSpPr/>
          <p:nvPr/>
        </p:nvSpPr>
        <p:spPr>
          <a:xfrm flipH="1">
            <a:off x="8160495" y="4163823"/>
            <a:ext cx="32582" cy="30558"/>
          </a:xfrm>
          <a:custGeom>
            <a:avLst/>
            <a:gdLst/>
            <a:ahLst/>
            <a:cxnLst/>
            <a:rect l="l" t="t" r="r" b="b"/>
            <a:pathLst>
              <a:path w="1014" h="951" extrusionOk="0">
                <a:moveTo>
                  <a:pt x="254" y="887"/>
                </a:moveTo>
                <a:cubicBezTo>
                  <a:pt x="222" y="951"/>
                  <a:pt x="127" y="919"/>
                  <a:pt x="64" y="856"/>
                </a:cubicBezTo>
                <a:lnTo>
                  <a:pt x="64" y="856"/>
                </a:lnTo>
                <a:cubicBezTo>
                  <a:pt x="0" y="792"/>
                  <a:pt x="0" y="697"/>
                  <a:pt x="64" y="666"/>
                </a:cubicBezTo>
                <a:lnTo>
                  <a:pt x="760" y="32"/>
                </a:lnTo>
                <a:cubicBezTo>
                  <a:pt x="792" y="1"/>
                  <a:pt x="887" y="1"/>
                  <a:pt x="950" y="64"/>
                </a:cubicBezTo>
                <a:lnTo>
                  <a:pt x="950" y="64"/>
                </a:lnTo>
                <a:cubicBezTo>
                  <a:pt x="1014" y="127"/>
                  <a:pt x="1014" y="222"/>
                  <a:pt x="950" y="2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3"/>
          <p:cNvSpPr/>
          <p:nvPr/>
        </p:nvSpPr>
        <p:spPr>
          <a:xfrm>
            <a:off x="8179807" y="4161798"/>
            <a:ext cx="213745" cy="298190"/>
          </a:xfrm>
          <a:custGeom>
            <a:avLst/>
            <a:gdLst/>
            <a:ahLst/>
            <a:cxnLst/>
            <a:rect l="l" t="t" r="r" b="b"/>
            <a:pathLst>
              <a:path w="6652" h="9280" extrusionOk="0">
                <a:moveTo>
                  <a:pt x="4403" y="7949"/>
                </a:moveTo>
                <a:cubicBezTo>
                  <a:pt x="4403" y="8044"/>
                  <a:pt x="4339" y="8139"/>
                  <a:pt x="4276" y="8171"/>
                </a:cubicBezTo>
                <a:cubicBezTo>
                  <a:pt x="4244" y="8203"/>
                  <a:pt x="4181" y="8234"/>
                  <a:pt x="4118" y="8234"/>
                </a:cubicBezTo>
                <a:lnTo>
                  <a:pt x="2534" y="8234"/>
                </a:lnTo>
                <a:cubicBezTo>
                  <a:pt x="2471" y="8234"/>
                  <a:pt x="2439" y="8203"/>
                  <a:pt x="2407" y="8171"/>
                </a:cubicBezTo>
                <a:cubicBezTo>
                  <a:pt x="2312" y="8139"/>
                  <a:pt x="2281" y="8044"/>
                  <a:pt x="2281" y="7949"/>
                </a:cubicBezTo>
                <a:lnTo>
                  <a:pt x="2281" y="7031"/>
                </a:lnTo>
                <a:lnTo>
                  <a:pt x="4403" y="7031"/>
                </a:lnTo>
                <a:lnTo>
                  <a:pt x="4403" y="7949"/>
                </a:lnTo>
                <a:close/>
                <a:moveTo>
                  <a:pt x="2091" y="1647"/>
                </a:moveTo>
                <a:cubicBezTo>
                  <a:pt x="1584" y="2027"/>
                  <a:pt x="1267" y="2629"/>
                  <a:pt x="1267" y="3326"/>
                </a:cubicBezTo>
                <a:cubicBezTo>
                  <a:pt x="1267" y="3959"/>
                  <a:pt x="1552" y="4529"/>
                  <a:pt x="1996" y="4909"/>
                </a:cubicBezTo>
                <a:cubicBezTo>
                  <a:pt x="2059" y="4941"/>
                  <a:pt x="2059" y="5036"/>
                  <a:pt x="2027" y="5099"/>
                </a:cubicBezTo>
                <a:lnTo>
                  <a:pt x="2027" y="5099"/>
                </a:lnTo>
                <a:cubicBezTo>
                  <a:pt x="1964" y="5194"/>
                  <a:pt x="1869" y="5194"/>
                  <a:pt x="1806" y="5131"/>
                </a:cubicBezTo>
                <a:cubicBezTo>
                  <a:pt x="1267" y="4687"/>
                  <a:pt x="951" y="4054"/>
                  <a:pt x="951" y="3326"/>
                </a:cubicBezTo>
                <a:cubicBezTo>
                  <a:pt x="951" y="2534"/>
                  <a:pt x="1331" y="1837"/>
                  <a:pt x="1901" y="1394"/>
                </a:cubicBezTo>
                <a:cubicBezTo>
                  <a:pt x="1964" y="1362"/>
                  <a:pt x="2059" y="1362"/>
                  <a:pt x="2122" y="1426"/>
                </a:cubicBezTo>
                <a:lnTo>
                  <a:pt x="2122" y="1457"/>
                </a:lnTo>
                <a:cubicBezTo>
                  <a:pt x="2186" y="1521"/>
                  <a:pt x="2154" y="1616"/>
                  <a:pt x="2091" y="1647"/>
                </a:cubicBezTo>
                <a:close/>
                <a:moveTo>
                  <a:pt x="6651" y="3326"/>
                </a:moveTo>
                <a:cubicBezTo>
                  <a:pt x="6651" y="1489"/>
                  <a:pt x="5163" y="0"/>
                  <a:pt x="3326" y="0"/>
                </a:cubicBezTo>
                <a:cubicBezTo>
                  <a:pt x="1489" y="0"/>
                  <a:pt x="1" y="1489"/>
                  <a:pt x="1" y="3326"/>
                </a:cubicBezTo>
                <a:cubicBezTo>
                  <a:pt x="1" y="4656"/>
                  <a:pt x="824" y="5828"/>
                  <a:pt x="1964" y="6366"/>
                </a:cubicBezTo>
                <a:lnTo>
                  <a:pt x="1964" y="7031"/>
                </a:lnTo>
                <a:lnTo>
                  <a:pt x="1964" y="7949"/>
                </a:lnTo>
                <a:cubicBezTo>
                  <a:pt x="1964" y="8234"/>
                  <a:pt x="2154" y="8488"/>
                  <a:pt x="2439" y="8519"/>
                </a:cubicBezTo>
                <a:cubicBezTo>
                  <a:pt x="2471" y="8614"/>
                  <a:pt x="2471" y="8678"/>
                  <a:pt x="2534" y="8773"/>
                </a:cubicBezTo>
                <a:cubicBezTo>
                  <a:pt x="2661" y="9089"/>
                  <a:pt x="2914" y="9279"/>
                  <a:pt x="3104" y="9279"/>
                </a:cubicBezTo>
                <a:lnTo>
                  <a:pt x="3547" y="9279"/>
                </a:lnTo>
                <a:cubicBezTo>
                  <a:pt x="3738" y="9279"/>
                  <a:pt x="3991" y="9089"/>
                  <a:pt x="4149" y="8773"/>
                </a:cubicBezTo>
                <a:cubicBezTo>
                  <a:pt x="4181" y="8678"/>
                  <a:pt x="4213" y="8614"/>
                  <a:pt x="4213" y="8519"/>
                </a:cubicBezTo>
                <a:cubicBezTo>
                  <a:pt x="4498" y="8488"/>
                  <a:pt x="4688" y="8234"/>
                  <a:pt x="4688" y="7949"/>
                </a:cubicBezTo>
                <a:lnTo>
                  <a:pt x="4688" y="6714"/>
                </a:lnTo>
                <a:lnTo>
                  <a:pt x="4688" y="6366"/>
                </a:lnTo>
                <a:cubicBezTo>
                  <a:pt x="5859" y="5828"/>
                  <a:pt x="6651" y="4656"/>
                  <a:pt x="6651" y="33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3"/>
          <p:cNvSpPr/>
          <p:nvPr/>
        </p:nvSpPr>
        <p:spPr>
          <a:xfrm>
            <a:off x="743157" y="1284012"/>
            <a:ext cx="262555" cy="246296"/>
          </a:xfrm>
          <a:custGeom>
            <a:avLst/>
            <a:gdLst/>
            <a:ahLst/>
            <a:cxnLst/>
            <a:rect l="l" t="t" r="r" b="b"/>
            <a:pathLst>
              <a:path w="8171" h="7665" extrusionOk="0">
                <a:moveTo>
                  <a:pt x="4275" y="1046"/>
                </a:moveTo>
                <a:cubicBezTo>
                  <a:pt x="3452" y="1046"/>
                  <a:pt x="2692" y="1394"/>
                  <a:pt x="2154" y="2028"/>
                </a:cubicBezTo>
                <a:cubicBezTo>
                  <a:pt x="1172" y="3199"/>
                  <a:pt x="1299" y="4941"/>
                  <a:pt x="2470" y="5955"/>
                </a:cubicBezTo>
                <a:cubicBezTo>
                  <a:pt x="2977" y="6366"/>
                  <a:pt x="3610" y="6620"/>
                  <a:pt x="4275" y="6620"/>
                </a:cubicBezTo>
                <a:cubicBezTo>
                  <a:pt x="5099" y="6620"/>
                  <a:pt x="5859" y="6240"/>
                  <a:pt x="6397" y="5638"/>
                </a:cubicBezTo>
                <a:cubicBezTo>
                  <a:pt x="6872" y="5068"/>
                  <a:pt x="7126" y="4339"/>
                  <a:pt x="7062" y="3611"/>
                </a:cubicBezTo>
                <a:cubicBezTo>
                  <a:pt x="6999" y="2851"/>
                  <a:pt x="6651" y="2186"/>
                  <a:pt x="6081" y="1711"/>
                </a:cubicBezTo>
                <a:cubicBezTo>
                  <a:pt x="5574" y="1268"/>
                  <a:pt x="4940" y="1046"/>
                  <a:pt x="4275" y="1046"/>
                </a:cubicBezTo>
                <a:close/>
                <a:moveTo>
                  <a:pt x="4275" y="7665"/>
                </a:moveTo>
                <a:cubicBezTo>
                  <a:pt x="3389" y="7665"/>
                  <a:pt x="2502" y="7348"/>
                  <a:pt x="1805" y="6746"/>
                </a:cubicBezTo>
                <a:cubicBezTo>
                  <a:pt x="190" y="5385"/>
                  <a:pt x="0" y="2946"/>
                  <a:pt x="1362" y="1331"/>
                </a:cubicBezTo>
                <a:cubicBezTo>
                  <a:pt x="2090" y="476"/>
                  <a:pt x="3167" y="1"/>
                  <a:pt x="4275" y="1"/>
                </a:cubicBezTo>
                <a:cubicBezTo>
                  <a:pt x="5194" y="1"/>
                  <a:pt x="6081" y="317"/>
                  <a:pt x="6777" y="919"/>
                </a:cubicBezTo>
                <a:cubicBezTo>
                  <a:pt x="7537" y="1553"/>
                  <a:pt x="8012" y="2503"/>
                  <a:pt x="8107" y="3516"/>
                </a:cubicBezTo>
                <a:cubicBezTo>
                  <a:pt x="8171" y="4529"/>
                  <a:pt x="7854" y="5511"/>
                  <a:pt x="7189" y="6303"/>
                </a:cubicBezTo>
                <a:cubicBezTo>
                  <a:pt x="6461" y="7158"/>
                  <a:pt x="5416" y="7665"/>
                  <a:pt x="4275" y="76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3"/>
          <p:cNvSpPr/>
          <p:nvPr/>
        </p:nvSpPr>
        <p:spPr>
          <a:xfrm>
            <a:off x="763497" y="1477353"/>
            <a:ext cx="61084" cy="64169"/>
          </a:xfrm>
          <a:custGeom>
            <a:avLst/>
            <a:gdLst/>
            <a:ahLst/>
            <a:cxnLst/>
            <a:rect l="l" t="t" r="r" b="b"/>
            <a:pathLst>
              <a:path w="1901" h="1997" extrusionOk="0">
                <a:moveTo>
                  <a:pt x="792" y="1996"/>
                </a:moveTo>
                <a:lnTo>
                  <a:pt x="0" y="1299"/>
                </a:lnTo>
                <a:lnTo>
                  <a:pt x="1109" y="1"/>
                </a:lnTo>
                <a:lnTo>
                  <a:pt x="1901" y="6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3"/>
          <p:cNvSpPr/>
          <p:nvPr/>
        </p:nvSpPr>
        <p:spPr>
          <a:xfrm>
            <a:off x="686154" y="1512988"/>
            <a:ext cx="109925" cy="118055"/>
          </a:xfrm>
          <a:custGeom>
            <a:avLst/>
            <a:gdLst/>
            <a:ahLst/>
            <a:cxnLst/>
            <a:rect l="l" t="t" r="r" b="b"/>
            <a:pathLst>
              <a:path w="3421" h="3674" extrusionOk="0">
                <a:moveTo>
                  <a:pt x="1521" y="3421"/>
                </a:moveTo>
                <a:cubicBezTo>
                  <a:pt x="1331" y="3642"/>
                  <a:pt x="982" y="3674"/>
                  <a:pt x="761" y="3484"/>
                </a:cubicBezTo>
                <a:lnTo>
                  <a:pt x="222" y="3009"/>
                </a:lnTo>
                <a:cubicBezTo>
                  <a:pt x="1" y="2819"/>
                  <a:pt x="1" y="2502"/>
                  <a:pt x="191" y="2280"/>
                </a:cubicBezTo>
                <a:lnTo>
                  <a:pt x="1901" y="222"/>
                </a:lnTo>
                <a:cubicBezTo>
                  <a:pt x="2091" y="0"/>
                  <a:pt x="2439" y="0"/>
                  <a:pt x="2661" y="190"/>
                </a:cubicBezTo>
                <a:lnTo>
                  <a:pt x="3199" y="634"/>
                </a:lnTo>
                <a:cubicBezTo>
                  <a:pt x="3421" y="824"/>
                  <a:pt x="3421" y="1140"/>
                  <a:pt x="3231" y="13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3"/>
          <p:cNvSpPr/>
          <p:nvPr/>
        </p:nvSpPr>
        <p:spPr>
          <a:xfrm>
            <a:off x="823521" y="1328804"/>
            <a:ext cx="84508" cy="47845"/>
          </a:xfrm>
          <a:custGeom>
            <a:avLst/>
            <a:gdLst/>
            <a:ahLst/>
            <a:cxnLst/>
            <a:rect l="l" t="t" r="r" b="b"/>
            <a:pathLst>
              <a:path w="2630" h="1489" extrusionOk="0">
                <a:moveTo>
                  <a:pt x="2534" y="539"/>
                </a:moveTo>
                <a:cubicBezTo>
                  <a:pt x="2630" y="919"/>
                  <a:pt x="1996" y="539"/>
                  <a:pt x="1331" y="697"/>
                </a:cubicBezTo>
                <a:cubicBezTo>
                  <a:pt x="666" y="855"/>
                  <a:pt x="191" y="1489"/>
                  <a:pt x="96" y="1109"/>
                </a:cubicBezTo>
                <a:cubicBezTo>
                  <a:pt x="1" y="729"/>
                  <a:pt x="761" y="222"/>
                  <a:pt x="1141" y="127"/>
                </a:cubicBezTo>
                <a:cubicBezTo>
                  <a:pt x="1616" y="0"/>
                  <a:pt x="2439" y="159"/>
                  <a:pt x="2534" y="5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3"/>
          <p:cNvSpPr/>
          <p:nvPr/>
        </p:nvSpPr>
        <p:spPr>
          <a:xfrm>
            <a:off x="909025" y="1341015"/>
            <a:ext cx="22396" cy="20372"/>
          </a:xfrm>
          <a:custGeom>
            <a:avLst/>
            <a:gdLst/>
            <a:ahLst/>
            <a:cxnLst/>
            <a:rect l="l" t="t" r="r" b="b"/>
            <a:pathLst>
              <a:path w="697" h="634" extrusionOk="0">
                <a:moveTo>
                  <a:pt x="634" y="444"/>
                </a:moveTo>
                <a:cubicBezTo>
                  <a:pt x="570" y="634"/>
                  <a:pt x="380" y="570"/>
                  <a:pt x="222" y="507"/>
                </a:cubicBezTo>
                <a:cubicBezTo>
                  <a:pt x="64" y="444"/>
                  <a:pt x="0" y="412"/>
                  <a:pt x="32" y="254"/>
                </a:cubicBezTo>
                <a:cubicBezTo>
                  <a:pt x="95" y="95"/>
                  <a:pt x="127" y="0"/>
                  <a:pt x="285" y="64"/>
                </a:cubicBezTo>
                <a:cubicBezTo>
                  <a:pt x="475" y="127"/>
                  <a:pt x="697" y="285"/>
                  <a:pt x="634" y="4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3"/>
          <p:cNvSpPr txBox="1"/>
          <p:nvPr/>
        </p:nvSpPr>
        <p:spPr>
          <a:xfrm>
            <a:off x="1264175" y="1462627"/>
            <a:ext cx="1375800" cy="414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rgbClr val="FFFFFF"/>
                </a:solidFill>
                <a:latin typeface="Fira Sans"/>
                <a:ea typeface="Fira Sans"/>
                <a:cs typeface="Fira Sans"/>
                <a:sym typeface="Fira Sans"/>
              </a:rPr>
              <a:t>Jupiter is the biggest planet</a:t>
            </a:r>
            <a:endParaRPr sz="1200" dirty="0">
              <a:solidFill>
                <a:srgbClr val="FFFFFF"/>
              </a:solidFill>
              <a:latin typeface="Fira Sans"/>
              <a:ea typeface="Fira Sans"/>
              <a:cs typeface="Fira Sans"/>
              <a:sym typeface="Fira Sans"/>
            </a:endParaRPr>
          </a:p>
        </p:txBody>
      </p:sp>
      <p:sp>
        <p:nvSpPr>
          <p:cNvPr id="5284" name="Google Shape;5284;p43"/>
          <p:cNvSpPr txBox="1"/>
          <p:nvPr/>
        </p:nvSpPr>
        <p:spPr>
          <a:xfrm>
            <a:off x="1264175" y="2482775"/>
            <a:ext cx="13758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FFFFFF"/>
                </a:solidFill>
                <a:latin typeface="Fira Sans Medium"/>
                <a:ea typeface="Fira Sans Medium"/>
                <a:cs typeface="Fira Sans Medium"/>
                <a:sym typeface="Fira Sans Medium"/>
              </a:rPr>
              <a:t>Mars</a:t>
            </a:r>
            <a:endParaRPr sz="1500">
              <a:solidFill>
                <a:srgbClr val="FFFFFF"/>
              </a:solidFill>
              <a:latin typeface="Fira Sans Medium"/>
              <a:ea typeface="Fira Sans Medium"/>
              <a:cs typeface="Fira Sans Medium"/>
              <a:sym typeface="Fira Sans Medium"/>
            </a:endParaRPr>
          </a:p>
        </p:txBody>
      </p:sp>
      <p:sp>
        <p:nvSpPr>
          <p:cNvPr id="5287" name="Google Shape;5287;p43"/>
          <p:cNvSpPr txBox="1"/>
          <p:nvPr/>
        </p:nvSpPr>
        <p:spPr>
          <a:xfrm>
            <a:off x="1264175" y="4235950"/>
            <a:ext cx="1375800" cy="414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rgbClr val="FFFFFF"/>
                </a:solidFill>
                <a:latin typeface="Fira Sans"/>
                <a:ea typeface="Fira Sans"/>
                <a:cs typeface="Fira Sans"/>
                <a:sym typeface="Fira Sans"/>
              </a:rPr>
              <a:t>Neptune is the farthest planet</a:t>
            </a:r>
            <a:endParaRPr sz="1200" dirty="0">
              <a:solidFill>
                <a:srgbClr val="FFFFFF"/>
              </a:solidFill>
              <a:latin typeface="Fira Sans"/>
              <a:ea typeface="Fira Sans"/>
              <a:cs typeface="Fira Sans"/>
              <a:sym typeface="Fira Sans"/>
            </a:endParaRPr>
          </a:p>
        </p:txBody>
      </p:sp>
      <p:sp>
        <p:nvSpPr>
          <p:cNvPr id="5290" name="Google Shape;5290;p43"/>
          <p:cNvSpPr txBox="1"/>
          <p:nvPr/>
        </p:nvSpPr>
        <p:spPr>
          <a:xfrm>
            <a:off x="9257199" y="188017"/>
            <a:ext cx="1375800" cy="34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solidFill>
                  <a:srgbClr val="FFFFFF"/>
                </a:solidFill>
                <a:latin typeface="Fira Sans Medium"/>
                <a:ea typeface="Fira Sans Medium"/>
                <a:cs typeface="Fira Sans Medium"/>
                <a:sym typeface="Fira Sans Medium"/>
              </a:rPr>
              <a:t>Earth</a:t>
            </a:r>
            <a:endParaRPr sz="1500">
              <a:solidFill>
                <a:srgbClr val="FFFFFF"/>
              </a:solidFill>
              <a:latin typeface="Fira Sans Medium"/>
              <a:ea typeface="Fira Sans Medium"/>
              <a:cs typeface="Fira Sans Medium"/>
              <a:sym typeface="Fira Sans Medium"/>
            </a:endParaRPr>
          </a:p>
        </p:txBody>
      </p:sp>
      <p:sp>
        <p:nvSpPr>
          <p:cNvPr id="5291" name="Google Shape;5291;p43"/>
          <p:cNvSpPr txBox="1"/>
          <p:nvPr/>
        </p:nvSpPr>
        <p:spPr>
          <a:xfrm>
            <a:off x="9799271" y="810771"/>
            <a:ext cx="1375800" cy="414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200" dirty="0">
                <a:solidFill>
                  <a:srgbClr val="FFFFFF"/>
                </a:solidFill>
                <a:latin typeface="Fira Sans"/>
                <a:ea typeface="Fira Sans"/>
                <a:cs typeface="Fira Sans"/>
                <a:sym typeface="Fira Sans"/>
              </a:rPr>
              <a:t>Earth is the the third planet</a:t>
            </a:r>
            <a:endParaRPr sz="1200" dirty="0">
              <a:solidFill>
                <a:srgbClr val="FFFFFF"/>
              </a:solidFill>
              <a:latin typeface="Fira Sans"/>
              <a:ea typeface="Fira Sans"/>
              <a:cs typeface="Fira Sans"/>
              <a:sym typeface="Fira Sans"/>
            </a:endParaRPr>
          </a:p>
        </p:txBody>
      </p:sp>
      <p:sp>
        <p:nvSpPr>
          <p:cNvPr id="5294" name="Google Shape;5294;p43"/>
          <p:cNvSpPr txBox="1"/>
          <p:nvPr/>
        </p:nvSpPr>
        <p:spPr>
          <a:xfrm>
            <a:off x="668888" y="570975"/>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dirty="0">
                <a:ln>
                  <a:solidFill>
                    <a:schemeClr val="tx1"/>
                  </a:solidFill>
                </a:ln>
                <a:solidFill>
                  <a:srgbClr val="F2A365"/>
                </a:solidFill>
                <a:effectLst>
                  <a:outerShdw blurRad="38100" dist="38100" dir="2700000" algn="tl">
                    <a:srgbClr val="000000">
                      <a:alpha val="43137"/>
                    </a:srgbClr>
                  </a:outerShdw>
                </a:effectLst>
                <a:latin typeface="Fira Sans Medium"/>
                <a:ea typeface="Fira Sans Medium"/>
                <a:cs typeface="Fira Sans Medium"/>
                <a:sym typeface="Fira Sans Medium"/>
              </a:rPr>
              <a:t>User stories</a:t>
            </a:r>
            <a:endParaRPr sz="3600" dirty="0">
              <a:ln>
                <a:solidFill>
                  <a:schemeClr val="tx1"/>
                </a:solidFill>
              </a:ln>
              <a:solidFill>
                <a:srgbClr val="F2A365"/>
              </a:solidFill>
              <a:effectLst>
                <a:outerShdw blurRad="38100" dist="38100" dir="2700000" algn="tl">
                  <a:srgbClr val="000000">
                    <a:alpha val="43137"/>
                  </a:srgbClr>
                </a:outerShdw>
              </a:effectLst>
              <a:latin typeface="Fira Sans Medium"/>
              <a:ea typeface="Fira Sans Medium"/>
              <a:cs typeface="Fira Sans Medium"/>
              <a:sym typeface="Fira Sans Medium"/>
            </a:endParaRPr>
          </a:p>
        </p:txBody>
      </p:sp>
      <p:sp>
        <p:nvSpPr>
          <p:cNvPr id="168" name="ZoneTexte 167">
            <a:extLst>
              <a:ext uri="{FF2B5EF4-FFF2-40B4-BE49-F238E27FC236}">
                <a16:creationId xmlns:a16="http://schemas.microsoft.com/office/drawing/2014/main" id="{A8FB77A8-AB76-4CAE-B7B7-F7A0FADA2703}"/>
              </a:ext>
            </a:extLst>
          </p:cNvPr>
          <p:cNvSpPr txBox="1"/>
          <p:nvPr/>
        </p:nvSpPr>
        <p:spPr>
          <a:xfrm>
            <a:off x="6047281" y="1805700"/>
            <a:ext cx="2300384" cy="1465209"/>
          </a:xfrm>
          <a:prstGeom prst="rect">
            <a:avLst/>
          </a:prstGeom>
          <a:noFill/>
        </p:spPr>
        <p:txBody>
          <a:bodyPr wrap="square">
            <a:spAutoFit/>
          </a:bodyPr>
          <a:lstStyle/>
          <a:p>
            <a:pPr algn="just">
              <a:lnSpc>
                <a:spcPct val="107000"/>
              </a:lnSpc>
              <a:spcAft>
                <a:spcPts val="800"/>
              </a:spcAft>
            </a:pPr>
            <a:r>
              <a:rPr lang="en-US" sz="1400" b="1" dirty="0">
                <a:solidFill>
                  <a:srgbClr val="F2A365"/>
                </a:solidFill>
                <a:effectLst/>
                <a:latin typeface="Calibri" panose="020F0502020204030204" pitchFamily="34" charset="0"/>
                <a:ea typeface="Calibri" panose="020F0502020204030204" pitchFamily="34" charset="0"/>
                <a:cs typeface="Times New Roman" panose="02020603050405020304" pitchFamily="18" charset="0"/>
              </a:rPr>
              <a:t>As admin</a:t>
            </a:r>
            <a:r>
              <a:rPr lang="en-US" sz="1400" dirty="0">
                <a:effectLst/>
                <a:latin typeface="Calibri" panose="020F0502020204030204" pitchFamily="34" charset="0"/>
                <a:ea typeface="Calibri" panose="020F0502020204030204" pitchFamily="34" charset="0"/>
                <a:cs typeface="Times New Roman" panose="02020603050405020304" pitchFamily="18" charset="0"/>
              </a:rPr>
              <a:t>, I want to authenticate before I start using my web application, so that I can guarantee that this application will work in security. </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0" name="ZoneTexte 169">
            <a:extLst>
              <a:ext uri="{FF2B5EF4-FFF2-40B4-BE49-F238E27FC236}">
                <a16:creationId xmlns:a16="http://schemas.microsoft.com/office/drawing/2014/main" id="{3F0CDE0C-39C8-451A-8471-BBA66A6E4AF6}"/>
              </a:ext>
            </a:extLst>
          </p:cNvPr>
          <p:cNvSpPr txBox="1"/>
          <p:nvPr/>
        </p:nvSpPr>
        <p:spPr>
          <a:xfrm>
            <a:off x="548299" y="1642496"/>
            <a:ext cx="5650706" cy="978858"/>
          </a:xfrm>
          <a:prstGeom prst="rect">
            <a:avLst/>
          </a:prstGeom>
          <a:noFill/>
        </p:spPr>
        <p:txBody>
          <a:bodyPr wrap="square">
            <a:spAutoFit/>
          </a:bodyPr>
          <a:lstStyle/>
          <a:p>
            <a:pPr algn="just">
              <a:lnSpc>
                <a:spcPct val="107000"/>
              </a:lnSpc>
              <a:spcAft>
                <a:spcPts val="800"/>
              </a:spcAft>
            </a:pPr>
            <a:r>
              <a:rPr lang="en-US" sz="1400" b="1" dirty="0">
                <a:solidFill>
                  <a:srgbClr val="F2A365"/>
                </a:solidFill>
                <a:effectLst/>
                <a:latin typeface="Calibri" panose="020F0502020204030204" pitchFamily="34" charset="0"/>
                <a:ea typeface="Calibri" panose="020F0502020204030204" pitchFamily="34" charset="0"/>
                <a:cs typeface="Times New Roman" panose="02020603050405020304" pitchFamily="18" charset="0"/>
              </a:rPr>
              <a:t>As admin</a:t>
            </a:r>
            <a:r>
              <a:rPr lang="en-US" sz="1400" dirty="0">
                <a:effectLst/>
                <a:latin typeface="Calibri" panose="020F0502020204030204" pitchFamily="34" charset="0"/>
                <a:ea typeface="Calibri" panose="020F0502020204030204" pitchFamily="34" charset="0"/>
                <a:cs typeface="Times New Roman" panose="02020603050405020304" pitchFamily="18" charset="0"/>
              </a:rPr>
              <a:t>, I want to add </a:t>
            </a:r>
            <a:r>
              <a:rPr lang="en-IN" sz="1400" dirty="0">
                <a:effectLst/>
                <a:latin typeface="Calibri" panose="020F0502020204030204" pitchFamily="34" charset="0"/>
                <a:ea typeface="Calibri" panose="020F0502020204030204" pitchFamily="34" charset="0"/>
                <a:cs typeface="Times New Roman" panose="02020603050405020304" pitchFamily="18" charset="0"/>
              </a:rPr>
              <a:t>parking </a:t>
            </a:r>
          </a:p>
          <a:p>
            <a:pPr algn="just">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Locations, so that I can manage </a:t>
            </a:r>
          </a:p>
          <a:p>
            <a:pPr algn="just">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my application very well.</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2" name="ZoneTexte 171">
            <a:extLst>
              <a:ext uri="{FF2B5EF4-FFF2-40B4-BE49-F238E27FC236}">
                <a16:creationId xmlns:a16="http://schemas.microsoft.com/office/drawing/2014/main" id="{4F0E797E-46A8-4446-A646-A2E60471091D}"/>
              </a:ext>
            </a:extLst>
          </p:cNvPr>
          <p:cNvSpPr txBox="1"/>
          <p:nvPr/>
        </p:nvSpPr>
        <p:spPr>
          <a:xfrm>
            <a:off x="408664" y="3237617"/>
            <a:ext cx="5650706" cy="978858"/>
          </a:xfrm>
          <a:prstGeom prst="rect">
            <a:avLst/>
          </a:prstGeom>
          <a:noFill/>
        </p:spPr>
        <p:txBody>
          <a:bodyPr wrap="square">
            <a:spAutoFit/>
          </a:bodyPr>
          <a:lstStyle/>
          <a:p>
            <a:pPr algn="just">
              <a:lnSpc>
                <a:spcPct val="107000"/>
              </a:lnSpc>
              <a:spcAft>
                <a:spcPts val="800"/>
              </a:spcAft>
            </a:pPr>
            <a:r>
              <a:rPr lang="en-US" sz="1400" b="1" dirty="0">
                <a:solidFill>
                  <a:srgbClr val="F2A365"/>
                </a:solidFill>
                <a:effectLst/>
                <a:latin typeface="Calibri" panose="020F0502020204030204" pitchFamily="34" charset="0"/>
                <a:ea typeface="Calibri" panose="020F0502020204030204" pitchFamily="34" charset="0"/>
                <a:cs typeface="Times New Roman" panose="02020603050405020304" pitchFamily="18" charset="0"/>
              </a:rPr>
              <a:t>As admin</a:t>
            </a:r>
            <a:r>
              <a:rPr lang="en-US" sz="1400" dirty="0">
                <a:effectLst/>
                <a:latin typeface="Calibri" panose="020F0502020204030204" pitchFamily="34" charset="0"/>
                <a:ea typeface="Calibri" panose="020F0502020204030204" pitchFamily="34" charset="0"/>
                <a:cs typeface="Times New Roman" panose="02020603050405020304" pitchFamily="18" charset="0"/>
              </a:rPr>
              <a:t>, I want to add </a:t>
            </a:r>
            <a:r>
              <a:rPr lang="en-IN" sz="1400" dirty="0">
                <a:effectLst/>
                <a:latin typeface="Calibri" panose="020F0502020204030204" pitchFamily="34" charset="0"/>
                <a:ea typeface="Calibri" panose="020F0502020204030204" pitchFamily="34" charset="0"/>
                <a:cs typeface="Times New Roman" panose="02020603050405020304" pitchFamily="18" charset="0"/>
              </a:rPr>
              <a:t>Vehicle</a:t>
            </a:r>
          </a:p>
          <a:p>
            <a:pPr algn="just">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 Types, so that I can manage</a:t>
            </a:r>
          </a:p>
          <a:p>
            <a:pPr algn="just">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 my application very well.</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4" name="ZoneTexte 173">
            <a:extLst>
              <a:ext uri="{FF2B5EF4-FFF2-40B4-BE49-F238E27FC236}">
                <a16:creationId xmlns:a16="http://schemas.microsoft.com/office/drawing/2014/main" id="{490F4017-5296-4F31-ACD3-2B1664D0B7B2}"/>
              </a:ext>
            </a:extLst>
          </p:cNvPr>
          <p:cNvSpPr txBox="1"/>
          <p:nvPr/>
        </p:nvSpPr>
        <p:spPr>
          <a:xfrm>
            <a:off x="6125499" y="3630648"/>
            <a:ext cx="5650706" cy="978858"/>
          </a:xfrm>
          <a:prstGeom prst="rect">
            <a:avLst/>
          </a:prstGeom>
          <a:noFill/>
        </p:spPr>
        <p:txBody>
          <a:bodyPr wrap="square">
            <a:spAutoFit/>
          </a:bodyPr>
          <a:lstStyle/>
          <a:p>
            <a:pPr algn="just">
              <a:lnSpc>
                <a:spcPct val="107000"/>
              </a:lnSpc>
              <a:spcAft>
                <a:spcPts val="800"/>
              </a:spcAft>
            </a:pPr>
            <a:r>
              <a:rPr lang="en-US" sz="1400" b="1" dirty="0">
                <a:solidFill>
                  <a:srgbClr val="F2A365"/>
                </a:solidFill>
                <a:effectLst/>
                <a:latin typeface="Calibri" panose="020F0502020204030204" pitchFamily="34" charset="0"/>
                <a:ea typeface="Calibri" panose="020F0502020204030204" pitchFamily="34" charset="0"/>
                <a:cs typeface="Times New Roman" panose="02020603050405020304" pitchFamily="18" charset="0"/>
              </a:rPr>
              <a:t>As admin</a:t>
            </a:r>
            <a:r>
              <a:rPr lang="en-US" sz="1400" dirty="0">
                <a:effectLst/>
                <a:latin typeface="Calibri" panose="020F0502020204030204" pitchFamily="34" charset="0"/>
                <a:ea typeface="Calibri" panose="020F0502020204030204" pitchFamily="34" charset="0"/>
                <a:cs typeface="Times New Roman" panose="02020603050405020304" pitchFamily="18" charset="0"/>
              </a:rPr>
              <a:t>, I want to add </a:t>
            </a:r>
            <a:r>
              <a:rPr lang="en-IN" sz="1400" dirty="0">
                <a:effectLst/>
                <a:latin typeface="Calibri" panose="020F0502020204030204" pitchFamily="34" charset="0"/>
                <a:ea typeface="Calibri" panose="020F0502020204030204" pitchFamily="34" charset="0"/>
                <a:cs typeface="Times New Roman" panose="02020603050405020304" pitchFamily="18" charset="0"/>
              </a:rPr>
              <a:t>Vehicle </a:t>
            </a:r>
          </a:p>
          <a:p>
            <a:pPr algn="just">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Types, so that I can manage</a:t>
            </a:r>
          </a:p>
          <a:p>
            <a:pPr algn="just">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 my application very well.</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animEffect transition="in" filter="fade">
                                      <p:cBhvr>
                                        <p:cTn id="7" dur="500"/>
                                        <p:tgtEl>
                                          <p:spTgt spid="17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0">
                                            <p:txEl>
                                              <p:pRg st="1" end="1"/>
                                            </p:txEl>
                                          </p:spTgt>
                                        </p:tgtEl>
                                        <p:attrNameLst>
                                          <p:attrName>style.visibility</p:attrName>
                                        </p:attrNameLst>
                                      </p:cBhvr>
                                      <p:to>
                                        <p:strVal val="visible"/>
                                      </p:to>
                                    </p:set>
                                    <p:animEffect transition="in" filter="fade">
                                      <p:cBhvr>
                                        <p:cTn id="10" dur="500"/>
                                        <p:tgtEl>
                                          <p:spTgt spid="17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0">
                                            <p:txEl>
                                              <p:pRg st="2" end="2"/>
                                            </p:txEl>
                                          </p:spTgt>
                                        </p:tgtEl>
                                        <p:attrNameLst>
                                          <p:attrName>style.visibility</p:attrName>
                                        </p:attrNameLst>
                                      </p:cBhvr>
                                      <p:to>
                                        <p:strVal val="visible"/>
                                      </p:to>
                                    </p:set>
                                    <p:animEffect transition="in" filter="fade">
                                      <p:cBhvr>
                                        <p:cTn id="13" dur="500"/>
                                        <p:tgtEl>
                                          <p:spTgt spid="170">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2">
                                            <p:txEl>
                                              <p:pRg st="0" end="0"/>
                                            </p:txEl>
                                          </p:spTgt>
                                        </p:tgtEl>
                                        <p:attrNameLst>
                                          <p:attrName>style.visibility</p:attrName>
                                        </p:attrNameLst>
                                      </p:cBhvr>
                                      <p:to>
                                        <p:strVal val="visible"/>
                                      </p:to>
                                    </p:set>
                                    <p:animEffect transition="in" filter="fade">
                                      <p:cBhvr>
                                        <p:cTn id="18" dur="500"/>
                                        <p:tgtEl>
                                          <p:spTgt spid="172">
                                            <p:txEl>
                                              <p:pRg st="0" end="0"/>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172">
                                            <p:txEl>
                                              <p:pRg st="1" end="1"/>
                                            </p:txEl>
                                          </p:spTgt>
                                        </p:tgtEl>
                                        <p:attrNameLst>
                                          <p:attrName>style.visibility</p:attrName>
                                        </p:attrNameLst>
                                      </p:cBhvr>
                                      <p:to>
                                        <p:strVal val="visible"/>
                                      </p:to>
                                    </p:set>
                                    <p:animEffect transition="in" filter="fade">
                                      <p:cBhvr>
                                        <p:cTn id="21" dur="500"/>
                                        <p:tgtEl>
                                          <p:spTgt spid="172">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2">
                                            <p:txEl>
                                              <p:pRg st="2" end="2"/>
                                            </p:txEl>
                                          </p:spTgt>
                                        </p:tgtEl>
                                        <p:attrNameLst>
                                          <p:attrName>style.visibility</p:attrName>
                                        </p:attrNameLst>
                                      </p:cBhvr>
                                      <p:to>
                                        <p:strVal val="visible"/>
                                      </p:to>
                                    </p:set>
                                    <p:animEffect transition="in" filter="fade">
                                      <p:cBhvr>
                                        <p:cTn id="24" dur="500"/>
                                        <p:tgtEl>
                                          <p:spTgt spid="17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68">
                                            <p:txEl>
                                              <p:pRg st="0" end="0"/>
                                            </p:txEl>
                                          </p:spTgt>
                                        </p:tgtEl>
                                        <p:attrNameLst>
                                          <p:attrName>style.visibility</p:attrName>
                                        </p:attrNameLst>
                                      </p:cBhvr>
                                      <p:to>
                                        <p:strVal val="visible"/>
                                      </p:to>
                                    </p:set>
                                    <p:animEffect transition="in" filter="fade">
                                      <p:cBhvr>
                                        <p:cTn id="29" dur="500"/>
                                        <p:tgtEl>
                                          <p:spTgt spid="168">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74">
                                            <p:txEl>
                                              <p:pRg st="0" end="0"/>
                                            </p:txEl>
                                          </p:spTgt>
                                        </p:tgtEl>
                                        <p:attrNameLst>
                                          <p:attrName>style.visibility</p:attrName>
                                        </p:attrNameLst>
                                      </p:cBhvr>
                                      <p:to>
                                        <p:strVal val="visible"/>
                                      </p:to>
                                    </p:set>
                                    <p:animEffect transition="in" filter="fade">
                                      <p:cBhvr>
                                        <p:cTn id="34" dur="500"/>
                                        <p:tgtEl>
                                          <p:spTgt spid="174">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174">
                                            <p:txEl>
                                              <p:pRg st="1" end="1"/>
                                            </p:txEl>
                                          </p:spTgt>
                                        </p:tgtEl>
                                        <p:attrNameLst>
                                          <p:attrName>style.visibility</p:attrName>
                                        </p:attrNameLst>
                                      </p:cBhvr>
                                      <p:to>
                                        <p:strVal val="visible"/>
                                      </p:to>
                                    </p:set>
                                    <p:animEffect transition="in" filter="fade">
                                      <p:cBhvr>
                                        <p:cTn id="37" dur="500"/>
                                        <p:tgtEl>
                                          <p:spTgt spid="174">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74">
                                            <p:txEl>
                                              <p:pRg st="2" end="2"/>
                                            </p:txEl>
                                          </p:spTgt>
                                        </p:tgtEl>
                                        <p:attrNameLst>
                                          <p:attrName>style.visibility</p:attrName>
                                        </p:attrNameLst>
                                      </p:cBhvr>
                                      <p:to>
                                        <p:strVal val="visible"/>
                                      </p:to>
                                    </p:set>
                                    <p:animEffect transition="in" filter="fade">
                                      <p:cBhvr>
                                        <p:cTn id="40" dur="500"/>
                                        <p:tgtEl>
                                          <p:spTgt spid="17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54"/>
        <p:cNvGrpSpPr/>
        <p:nvPr/>
      </p:nvGrpSpPr>
      <p:grpSpPr>
        <a:xfrm>
          <a:off x="0" y="0"/>
          <a:ext cx="0" cy="0"/>
          <a:chOff x="0" y="0"/>
          <a:chExt cx="0" cy="0"/>
        </a:xfrm>
      </p:grpSpPr>
      <p:sp>
        <p:nvSpPr>
          <p:cNvPr id="5155" name="Google Shape;5155;p43"/>
          <p:cNvSpPr/>
          <p:nvPr/>
        </p:nvSpPr>
        <p:spPr>
          <a:xfrm>
            <a:off x="3432680" y="1795111"/>
            <a:ext cx="2273374" cy="2071100"/>
          </a:xfrm>
          <a:custGeom>
            <a:avLst/>
            <a:gdLst/>
            <a:ahLst/>
            <a:cxnLst/>
            <a:rect l="l" t="t" r="r" b="b"/>
            <a:pathLst>
              <a:path w="70750" h="64455" extrusionOk="0">
                <a:moveTo>
                  <a:pt x="35375" y="1"/>
                </a:moveTo>
                <a:cubicBezTo>
                  <a:pt x="27125" y="1"/>
                  <a:pt x="18875" y="3144"/>
                  <a:pt x="12573" y="9430"/>
                </a:cubicBezTo>
                <a:cubicBezTo>
                  <a:pt x="0" y="22034"/>
                  <a:pt x="0" y="42429"/>
                  <a:pt x="12573" y="55001"/>
                </a:cubicBezTo>
                <a:cubicBezTo>
                  <a:pt x="18875" y="61304"/>
                  <a:pt x="27125" y="64455"/>
                  <a:pt x="35375" y="64455"/>
                </a:cubicBezTo>
                <a:cubicBezTo>
                  <a:pt x="43625" y="64455"/>
                  <a:pt x="51874" y="61304"/>
                  <a:pt x="58177" y="55001"/>
                </a:cubicBezTo>
                <a:cubicBezTo>
                  <a:pt x="70749" y="42429"/>
                  <a:pt x="70749" y="22034"/>
                  <a:pt x="58177" y="9430"/>
                </a:cubicBezTo>
                <a:cubicBezTo>
                  <a:pt x="51874" y="3144"/>
                  <a:pt x="43625" y="1"/>
                  <a:pt x="35375"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43"/>
          <p:cNvSpPr/>
          <p:nvPr/>
        </p:nvSpPr>
        <p:spPr>
          <a:xfrm>
            <a:off x="3402154" y="1663593"/>
            <a:ext cx="2334426" cy="2334394"/>
          </a:xfrm>
          <a:custGeom>
            <a:avLst/>
            <a:gdLst/>
            <a:ahLst/>
            <a:cxnLst/>
            <a:rect l="l" t="t" r="r" b="b"/>
            <a:pathLst>
              <a:path w="72650" h="72649" extrusionOk="0">
                <a:moveTo>
                  <a:pt x="36325" y="349"/>
                </a:moveTo>
                <a:cubicBezTo>
                  <a:pt x="56150" y="349"/>
                  <a:pt x="72301" y="16500"/>
                  <a:pt x="72301" y="36325"/>
                </a:cubicBezTo>
                <a:cubicBezTo>
                  <a:pt x="72301" y="56149"/>
                  <a:pt x="56150" y="72300"/>
                  <a:pt x="36325" y="72300"/>
                </a:cubicBezTo>
                <a:cubicBezTo>
                  <a:pt x="16500" y="72300"/>
                  <a:pt x="349" y="56149"/>
                  <a:pt x="349" y="36325"/>
                </a:cubicBezTo>
                <a:cubicBezTo>
                  <a:pt x="349" y="16500"/>
                  <a:pt x="16500" y="349"/>
                  <a:pt x="36325" y="349"/>
                </a:cubicBezTo>
                <a:close/>
                <a:moveTo>
                  <a:pt x="36325" y="0"/>
                </a:moveTo>
                <a:cubicBezTo>
                  <a:pt x="31416" y="0"/>
                  <a:pt x="26666" y="982"/>
                  <a:pt x="22200" y="2851"/>
                </a:cubicBezTo>
                <a:cubicBezTo>
                  <a:pt x="17862" y="4687"/>
                  <a:pt x="13998" y="7316"/>
                  <a:pt x="10641" y="10641"/>
                </a:cubicBezTo>
                <a:cubicBezTo>
                  <a:pt x="7316" y="13966"/>
                  <a:pt x="4687" y="17862"/>
                  <a:pt x="2851" y="22200"/>
                </a:cubicBezTo>
                <a:cubicBezTo>
                  <a:pt x="982" y="26666"/>
                  <a:pt x="0" y="31416"/>
                  <a:pt x="0" y="36325"/>
                </a:cubicBezTo>
                <a:cubicBezTo>
                  <a:pt x="0" y="41233"/>
                  <a:pt x="982" y="45984"/>
                  <a:pt x="2851" y="50449"/>
                </a:cubicBezTo>
                <a:cubicBezTo>
                  <a:pt x="4687" y="54787"/>
                  <a:pt x="7316" y="58683"/>
                  <a:pt x="10641" y="62008"/>
                </a:cubicBezTo>
                <a:cubicBezTo>
                  <a:pt x="13966" y="65333"/>
                  <a:pt x="17862" y="67962"/>
                  <a:pt x="22200" y="69799"/>
                </a:cubicBezTo>
                <a:cubicBezTo>
                  <a:pt x="26666" y="71667"/>
                  <a:pt x="31416" y="72649"/>
                  <a:pt x="36325" y="72649"/>
                </a:cubicBezTo>
                <a:cubicBezTo>
                  <a:pt x="41234" y="72649"/>
                  <a:pt x="45984" y="71667"/>
                  <a:pt x="50449" y="69799"/>
                </a:cubicBezTo>
                <a:cubicBezTo>
                  <a:pt x="54788" y="67962"/>
                  <a:pt x="58683" y="65333"/>
                  <a:pt x="62008" y="62008"/>
                </a:cubicBezTo>
                <a:cubicBezTo>
                  <a:pt x="65334" y="58683"/>
                  <a:pt x="67962" y="54787"/>
                  <a:pt x="69799" y="50449"/>
                </a:cubicBezTo>
                <a:cubicBezTo>
                  <a:pt x="71667" y="45984"/>
                  <a:pt x="72649" y="41233"/>
                  <a:pt x="72649" y="36325"/>
                </a:cubicBezTo>
                <a:cubicBezTo>
                  <a:pt x="72649" y="31416"/>
                  <a:pt x="71667" y="26666"/>
                  <a:pt x="69799" y="22200"/>
                </a:cubicBezTo>
                <a:cubicBezTo>
                  <a:pt x="67962" y="17862"/>
                  <a:pt x="65334" y="13966"/>
                  <a:pt x="62008" y="10641"/>
                </a:cubicBezTo>
                <a:cubicBezTo>
                  <a:pt x="58683" y="7316"/>
                  <a:pt x="54788" y="4687"/>
                  <a:pt x="50449" y="2851"/>
                </a:cubicBezTo>
                <a:cubicBezTo>
                  <a:pt x="45984" y="982"/>
                  <a:pt x="41234" y="0"/>
                  <a:pt x="36325"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43"/>
          <p:cNvSpPr/>
          <p:nvPr/>
        </p:nvSpPr>
        <p:spPr>
          <a:xfrm>
            <a:off x="2999678" y="3315877"/>
            <a:ext cx="3080350" cy="895758"/>
          </a:xfrm>
          <a:custGeom>
            <a:avLst/>
            <a:gdLst/>
            <a:ahLst/>
            <a:cxnLst/>
            <a:rect l="l" t="t" r="r" b="b"/>
            <a:pathLst>
              <a:path w="95864" h="27877" extrusionOk="0">
                <a:moveTo>
                  <a:pt x="34067" y="0"/>
                </a:moveTo>
                <a:cubicBezTo>
                  <a:pt x="32123" y="0"/>
                  <a:pt x="30166" y="426"/>
                  <a:pt x="28535" y="1459"/>
                </a:cubicBezTo>
                <a:cubicBezTo>
                  <a:pt x="26286" y="2948"/>
                  <a:pt x="24956" y="5386"/>
                  <a:pt x="22993" y="7223"/>
                </a:cubicBezTo>
                <a:cubicBezTo>
                  <a:pt x="22074" y="8046"/>
                  <a:pt x="20934" y="8490"/>
                  <a:pt x="20079" y="9313"/>
                </a:cubicBezTo>
                <a:cubicBezTo>
                  <a:pt x="19161" y="10168"/>
                  <a:pt x="18749" y="11308"/>
                  <a:pt x="17482" y="11815"/>
                </a:cubicBezTo>
                <a:cubicBezTo>
                  <a:pt x="15329" y="12638"/>
                  <a:pt x="12827" y="12543"/>
                  <a:pt x="10547" y="12797"/>
                </a:cubicBezTo>
                <a:cubicBezTo>
                  <a:pt x="8457" y="13050"/>
                  <a:pt x="6335" y="13620"/>
                  <a:pt x="4561" y="14792"/>
                </a:cubicBezTo>
                <a:cubicBezTo>
                  <a:pt x="1743" y="16724"/>
                  <a:pt x="1" y="20429"/>
                  <a:pt x="2503" y="23374"/>
                </a:cubicBezTo>
                <a:cubicBezTo>
                  <a:pt x="3548" y="24546"/>
                  <a:pt x="5036" y="25211"/>
                  <a:pt x="6556" y="25749"/>
                </a:cubicBezTo>
                <a:cubicBezTo>
                  <a:pt x="12215" y="27664"/>
                  <a:pt x="18312" y="27877"/>
                  <a:pt x="24312" y="27877"/>
                </a:cubicBezTo>
                <a:cubicBezTo>
                  <a:pt x="24961" y="27877"/>
                  <a:pt x="25609" y="27874"/>
                  <a:pt x="26255" y="27871"/>
                </a:cubicBezTo>
                <a:cubicBezTo>
                  <a:pt x="40474" y="27871"/>
                  <a:pt x="54693" y="27839"/>
                  <a:pt x="68913" y="27808"/>
                </a:cubicBezTo>
                <a:cubicBezTo>
                  <a:pt x="75722" y="27808"/>
                  <a:pt x="82689" y="27744"/>
                  <a:pt x="89023" y="25338"/>
                </a:cubicBezTo>
                <a:cubicBezTo>
                  <a:pt x="92728" y="23881"/>
                  <a:pt x="95863" y="19954"/>
                  <a:pt x="91588" y="16819"/>
                </a:cubicBezTo>
                <a:cubicBezTo>
                  <a:pt x="90226" y="15805"/>
                  <a:pt x="88548" y="15393"/>
                  <a:pt x="86901" y="14918"/>
                </a:cubicBezTo>
                <a:cubicBezTo>
                  <a:pt x="85286" y="14475"/>
                  <a:pt x="83607" y="13937"/>
                  <a:pt x="82372" y="12765"/>
                </a:cubicBezTo>
                <a:cubicBezTo>
                  <a:pt x="81074" y="11530"/>
                  <a:pt x="80345" y="9693"/>
                  <a:pt x="78762" y="8806"/>
                </a:cubicBezTo>
                <a:cubicBezTo>
                  <a:pt x="78023" y="8382"/>
                  <a:pt x="77228" y="8246"/>
                  <a:pt x="76413" y="8246"/>
                </a:cubicBezTo>
                <a:cubicBezTo>
                  <a:pt x="75098" y="8246"/>
                  <a:pt x="73731" y="8601"/>
                  <a:pt x="72460" y="8680"/>
                </a:cubicBezTo>
                <a:cubicBezTo>
                  <a:pt x="72289" y="8689"/>
                  <a:pt x="72116" y="8693"/>
                  <a:pt x="71940" y="8693"/>
                </a:cubicBezTo>
                <a:cubicBezTo>
                  <a:pt x="70228" y="8693"/>
                  <a:pt x="68325" y="8269"/>
                  <a:pt x="66918" y="7350"/>
                </a:cubicBezTo>
                <a:cubicBezTo>
                  <a:pt x="64004" y="5418"/>
                  <a:pt x="62927" y="1047"/>
                  <a:pt x="59539" y="224"/>
                </a:cubicBezTo>
                <a:cubicBezTo>
                  <a:pt x="59176" y="136"/>
                  <a:pt x="58816" y="97"/>
                  <a:pt x="58459" y="97"/>
                </a:cubicBezTo>
                <a:cubicBezTo>
                  <a:pt x="56379" y="97"/>
                  <a:pt x="54372" y="1422"/>
                  <a:pt x="52318" y="2124"/>
                </a:cubicBezTo>
                <a:cubicBezTo>
                  <a:pt x="51215" y="2512"/>
                  <a:pt x="50205" y="2666"/>
                  <a:pt x="49236" y="2666"/>
                </a:cubicBezTo>
                <a:cubicBezTo>
                  <a:pt x="47118" y="2666"/>
                  <a:pt x="45194" y="1931"/>
                  <a:pt x="42912" y="1301"/>
                </a:cubicBezTo>
                <a:cubicBezTo>
                  <a:pt x="40506" y="636"/>
                  <a:pt x="37497" y="192"/>
                  <a:pt x="35027" y="34"/>
                </a:cubicBezTo>
                <a:cubicBezTo>
                  <a:pt x="34708" y="12"/>
                  <a:pt x="34388" y="0"/>
                  <a:pt x="34067"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43"/>
          <p:cNvSpPr/>
          <p:nvPr/>
        </p:nvSpPr>
        <p:spPr>
          <a:xfrm>
            <a:off x="3657575" y="3353827"/>
            <a:ext cx="2056" cy="14267"/>
          </a:xfrm>
          <a:custGeom>
            <a:avLst/>
            <a:gdLst/>
            <a:ahLst/>
            <a:cxnLst/>
            <a:rect l="l" t="t" r="r" b="b"/>
            <a:pathLst>
              <a:path w="64" h="444" extrusionOk="0">
                <a:moveTo>
                  <a:pt x="32" y="0"/>
                </a:moveTo>
                <a:lnTo>
                  <a:pt x="32" y="0"/>
                </a:lnTo>
                <a:cubicBezTo>
                  <a:pt x="0" y="159"/>
                  <a:pt x="32" y="317"/>
                  <a:pt x="64" y="444"/>
                </a:cubicBezTo>
                <a:cubicBezTo>
                  <a:pt x="64" y="285"/>
                  <a:pt x="32" y="159"/>
                  <a:pt x="32" y="0"/>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43"/>
          <p:cNvSpPr/>
          <p:nvPr/>
        </p:nvSpPr>
        <p:spPr>
          <a:xfrm>
            <a:off x="3647389" y="3355851"/>
            <a:ext cx="16323" cy="79399"/>
          </a:xfrm>
          <a:custGeom>
            <a:avLst/>
            <a:gdLst/>
            <a:ahLst/>
            <a:cxnLst/>
            <a:rect l="l" t="t" r="r" b="b"/>
            <a:pathLst>
              <a:path w="508" h="2471" extrusionOk="0">
                <a:moveTo>
                  <a:pt x="1" y="1"/>
                </a:moveTo>
                <a:lnTo>
                  <a:pt x="1" y="1"/>
                </a:lnTo>
                <a:cubicBezTo>
                  <a:pt x="32" y="824"/>
                  <a:pt x="96" y="1647"/>
                  <a:pt x="159" y="2471"/>
                </a:cubicBezTo>
                <a:lnTo>
                  <a:pt x="507" y="2439"/>
                </a:lnTo>
                <a:cubicBezTo>
                  <a:pt x="444" y="1806"/>
                  <a:pt x="412" y="1141"/>
                  <a:pt x="381" y="476"/>
                </a:cubicBezTo>
                <a:cubicBezTo>
                  <a:pt x="254" y="317"/>
                  <a:pt x="127" y="159"/>
                  <a:pt x="1" y="1"/>
                </a:cubicBez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43"/>
          <p:cNvSpPr/>
          <p:nvPr/>
        </p:nvSpPr>
        <p:spPr>
          <a:xfrm>
            <a:off x="4012704" y="2650671"/>
            <a:ext cx="4113" cy="9190"/>
          </a:xfrm>
          <a:custGeom>
            <a:avLst/>
            <a:gdLst/>
            <a:ahLst/>
            <a:cxnLst/>
            <a:rect l="l" t="t" r="r" b="b"/>
            <a:pathLst>
              <a:path w="128" h="286" extrusionOk="0">
                <a:moveTo>
                  <a:pt x="96" y="0"/>
                </a:moveTo>
                <a:cubicBezTo>
                  <a:pt x="64" y="95"/>
                  <a:pt x="33" y="190"/>
                  <a:pt x="1" y="285"/>
                </a:cubicBezTo>
                <a:cubicBezTo>
                  <a:pt x="64" y="285"/>
                  <a:pt x="96" y="285"/>
                  <a:pt x="128" y="253"/>
                </a:cubicBezTo>
                <a:lnTo>
                  <a:pt x="96" y="0"/>
                </a:lnTo>
                <a:close/>
              </a:path>
            </a:pathLst>
          </a:custGeom>
          <a:solidFill>
            <a:srgbClr val="63A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43"/>
          <p:cNvSpPr/>
          <p:nvPr/>
        </p:nvSpPr>
        <p:spPr>
          <a:xfrm>
            <a:off x="3659600" y="3368061"/>
            <a:ext cx="4113" cy="8194"/>
          </a:xfrm>
          <a:custGeom>
            <a:avLst/>
            <a:gdLst/>
            <a:ahLst/>
            <a:cxnLst/>
            <a:rect l="l" t="t" r="r" b="b"/>
            <a:pathLst>
              <a:path w="128" h="255" extrusionOk="0">
                <a:moveTo>
                  <a:pt x="1" y="1"/>
                </a:moveTo>
                <a:cubicBezTo>
                  <a:pt x="1" y="32"/>
                  <a:pt x="1" y="64"/>
                  <a:pt x="1" y="96"/>
                </a:cubicBezTo>
                <a:cubicBezTo>
                  <a:pt x="32" y="127"/>
                  <a:pt x="64" y="191"/>
                  <a:pt x="127" y="254"/>
                </a:cubicBezTo>
                <a:cubicBezTo>
                  <a:pt x="64" y="159"/>
                  <a:pt x="32" y="64"/>
                  <a:pt x="1"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43"/>
          <p:cNvSpPr/>
          <p:nvPr/>
        </p:nvSpPr>
        <p:spPr>
          <a:xfrm>
            <a:off x="3767468" y="2159172"/>
            <a:ext cx="271745" cy="379581"/>
          </a:xfrm>
          <a:custGeom>
            <a:avLst/>
            <a:gdLst/>
            <a:ahLst/>
            <a:cxnLst/>
            <a:rect l="l" t="t" r="r" b="b"/>
            <a:pathLst>
              <a:path w="8457" h="11813" extrusionOk="0">
                <a:moveTo>
                  <a:pt x="4339" y="0"/>
                </a:moveTo>
                <a:cubicBezTo>
                  <a:pt x="3706" y="1267"/>
                  <a:pt x="3104" y="2597"/>
                  <a:pt x="2566" y="3990"/>
                </a:cubicBezTo>
                <a:cubicBezTo>
                  <a:pt x="1616" y="6429"/>
                  <a:pt x="761" y="8994"/>
                  <a:pt x="1" y="11813"/>
                </a:cubicBezTo>
                <a:cubicBezTo>
                  <a:pt x="159" y="11686"/>
                  <a:pt x="317" y="11591"/>
                  <a:pt x="507" y="11464"/>
                </a:cubicBezTo>
                <a:cubicBezTo>
                  <a:pt x="666" y="11369"/>
                  <a:pt x="824" y="11274"/>
                  <a:pt x="1014" y="11148"/>
                </a:cubicBezTo>
                <a:cubicBezTo>
                  <a:pt x="3294" y="9564"/>
                  <a:pt x="5764" y="8266"/>
                  <a:pt x="8330" y="7252"/>
                </a:cubicBezTo>
                <a:cubicBezTo>
                  <a:pt x="8425" y="6809"/>
                  <a:pt x="8456" y="6366"/>
                  <a:pt x="8298" y="5890"/>
                </a:cubicBezTo>
                <a:cubicBezTo>
                  <a:pt x="7886" y="4624"/>
                  <a:pt x="6904" y="4750"/>
                  <a:pt x="6144" y="3990"/>
                </a:cubicBezTo>
                <a:cubicBezTo>
                  <a:pt x="5258" y="3104"/>
                  <a:pt x="6018" y="1330"/>
                  <a:pt x="5004" y="443"/>
                </a:cubicBezTo>
                <a:cubicBezTo>
                  <a:pt x="4783" y="253"/>
                  <a:pt x="4529" y="127"/>
                  <a:pt x="433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43"/>
          <p:cNvSpPr/>
          <p:nvPr/>
        </p:nvSpPr>
        <p:spPr>
          <a:xfrm>
            <a:off x="3530363" y="2152264"/>
            <a:ext cx="365347" cy="599175"/>
          </a:xfrm>
          <a:custGeom>
            <a:avLst/>
            <a:gdLst/>
            <a:ahLst/>
            <a:cxnLst/>
            <a:rect l="l" t="t" r="r" b="b"/>
            <a:pathLst>
              <a:path w="11370" h="18647" extrusionOk="0">
                <a:moveTo>
                  <a:pt x="10786" y="1"/>
                </a:moveTo>
                <a:cubicBezTo>
                  <a:pt x="9666" y="1"/>
                  <a:pt x="8685" y="956"/>
                  <a:pt x="7981" y="1957"/>
                </a:cubicBezTo>
                <a:cubicBezTo>
                  <a:pt x="7443" y="2717"/>
                  <a:pt x="6715" y="2812"/>
                  <a:pt x="5923" y="2844"/>
                </a:cubicBezTo>
                <a:cubicBezTo>
                  <a:pt x="5670" y="2844"/>
                  <a:pt x="5415" y="2833"/>
                  <a:pt x="5164" y="2833"/>
                </a:cubicBezTo>
                <a:cubicBezTo>
                  <a:pt x="4250" y="2833"/>
                  <a:pt x="3393" y="2970"/>
                  <a:pt x="2946" y="4237"/>
                </a:cubicBezTo>
                <a:cubicBezTo>
                  <a:pt x="2281" y="6042"/>
                  <a:pt x="3073" y="7879"/>
                  <a:pt x="1616" y="9431"/>
                </a:cubicBezTo>
                <a:cubicBezTo>
                  <a:pt x="1014" y="10032"/>
                  <a:pt x="254" y="10539"/>
                  <a:pt x="1" y="11363"/>
                </a:cubicBezTo>
                <a:cubicBezTo>
                  <a:pt x="2218" y="13421"/>
                  <a:pt x="4118" y="15923"/>
                  <a:pt x="5448" y="18646"/>
                </a:cubicBezTo>
                <a:cubicBezTo>
                  <a:pt x="5891" y="16525"/>
                  <a:pt x="6335" y="14561"/>
                  <a:pt x="6841" y="12661"/>
                </a:cubicBezTo>
                <a:lnTo>
                  <a:pt x="6746" y="12566"/>
                </a:lnTo>
                <a:lnTo>
                  <a:pt x="6841" y="12471"/>
                </a:lnTo>
                <a:cubicBezTo>
                  <a:pt x="6620" y="9209"/>
                  <a:pt x="5828" y="6042"/>
                  <a:pt x="4466" y="3065"/>
                </a:cubicBezTo>
                <a:lnTo>
                  <a:pt x="4783" y="2907"/>
                </a:lnTo>
                <a:cubicBezTo>
                  <a:pt x="6049" y="5694"/>
                  <a:pt x="6841" y="8607"/>
                  <a:pt x="7126" y="11648"/>
                </a:cubicBezTo>
                <a:cubicBezTo>
                  <a:pt x="7886" y="8924"/>
                  <a:pt x="8710" y="6454"/>
                  <a:pt x="9628" y="4079"/>
                </a:cubicBezTo>
                <a:cubicBezTo>
                  <a:pt x="10166" y="2685"/>
                  <a:pt x="10768" y="1355"/>
                  <a:pt x="11370" y="88"/>
                </a:cubicBezTo>
                <a:cubicBezTo>
                  <a:pt x="11172" y="28"/>
                  <a:pt x="10977" y="1"/>
                  <a:pt x="10786"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43"/>
          <p:cNvSpPr/>
          <p:nvPr/>
        </p:nvSpPr>
        <p:spPr>
          <a:xfrm>
            <a:off x="3654523" y="2889801"/>
            <a:ext cx="292084" cy="464058"/>
          </a:xfrm>
          <a:custGeom>
            <a:avLst/>
            <a:gdLst/>
            <a:ahLst/>
            <a:cxnLst/>
            <a:rect l="l" t="t" r="r" b="b"/>
            <a:pathLst>
              <a:path w="9090" h="14442" extrusionOk="0">
                <a:moveTo>
                  <a:pt x="9089" y="0"/>
                </a:moveTo>
                <a:cubicBezTo>
                  <a:pt x="5922" y="855"/>
                  <a:pt x="2977" y="2407"/>
                  <a:pt x="507" y="4529"/>
                </a:cubicBezTo>
                <a:cubicBezTo>
                  <a:pt x="127" y="7949"/>
                  <a:pt x="0" y="11274"/>
                  <a:pt x="127" y="14441"/>
                </a:cubicBezTo>
                <a:cubicBezTo>
                  <a:pt x="285" y="13618"/>
                  <a:pt x="1394" y="12605"/>
                  <a:pt x="1742" y="12066"/>
                </a:cubicBezTo>
                <a:cubicBezTo>
                  <a:pt x="2756" y="10546"/>
                  <a:pt x="3927" y="9374"/>
                  <a:pt x="5257" y="8171"/>
                </a:cubicBezTo>
                <a:cubicBezTo>
                  <a:pt x="5859" y="7633"/>
                  <a:pt x="6366" y="6872"/>
                  <a:pt x="6207" y="6081"/>
                </a:cubicBezTo>
                <a:cubicBezTo>
                  <a:pt x="6112" y="5574"/>
                  <a:pt x="5764" y="5162"/>
                  <a:pt x="5732" y="4656"/>
                </a:cubicBezTo>
                <a:cubicBezTo>
                  <a:pt x="5606" y="3231"/>
                  <a:pt x="7253" y="2534"/>
                  <a:pt x="8139" y="1774"/>
                </a:cubicBezTo>
                <a:cubicBezTo>
                  <a:pt x="8773" y="1235"/>
                  <a:pt x="9026" y="634"/>
                  <a:pt x="908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43"/>
          <p:cNvSpPr/>
          <p:nvPr/>
        </p:nvSpPr>
        <p:spPr>
          <a:xfrm>
            <a:off x="3671810" y="2659829"/>
            <a:ext cx="340926" cy="360237"/>
          </a:xfrm>
          <a:custGeom>
            <a:avLst/>
            <a:gdLst/>
            <a:ahLst/>
            <a:cxnLst/>
            <a:rect l="l" t="t" r="r" b="b"/>
            <a:pathLst>
              <a:path w="10610" h="11211" extrusionOk="0">
                <a:moveTo>
                  <a:pt x="10610" y="0"/>
                </a:moveTo>
                <a:lnTo>
                  <a:pt x="10610" y="0"/>
                </a:lnTo>
                <a:cubicBezTo>
                  <a:pt x="7316" y="570"/>
                  <a:pt x="4054" y="1805"/>
                  <a:pt x="1236" y="3610"/>
                </a:cubicBezTo>
                <a:cubicBezTo>
                  <a:pt x="1109" y="4275"/>
                  <a:pt x="982" y="4909"/>
                  <a:pt x="856" y="5606"/>
                </a:cubicBezTo>
                <a:cubicBezTo>
                  <a:pt x="507" y="7506"/>
                  <a:pt x="222" y="9374"/>
                  <a:pt x="1" y="11211"/>
                </a:cubicBezTo>
                <a:cubicBezTo>
                  <a:pt x="2503" y="9121"/>
                  <a:pt x="5416" y="7601"/>
                  <a:pt x="8583" y="6777"/>
                </a:cubicBezTo>
                <a:cubicBezTo>
                  <a:pt x="8551" y="6239"/>
                  <a:pt x="8425" y="5637"/>
                  <a:pt x="8298" y="5004"/>
                </a:cubicBezTo>
                <a:cubicBezTo>
                  <a:pt x="7918" y="3230"/>
                  <a:pt x="9565" y="2122"/>
                  <a:pt x="10293" y="760"/>
                </a:cubicBezTo>
                <a:cubicBezTo>
                  <a:pt x="10451" y="507"/>
                  <a:pt x="10546" y="253"/>
                  <a:pt x="1061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43"/>
          <p:cNvSpPr/>
          <p:nvPr/>
        </p:nvSpPr>
        <p:spPr>
          <a:xfrm>
            <a:off x="3714546" y="2406432"/>
            <a:ext cx="316505" cy="355193"/>
          </a:xfrm>
          <a:custGeom>
            <a:avLst/>
            <a:gdLst/>
            <a:ahLst/>
            <a:cxnLst/>
            <a:rect l="l" t="t" r="r" b="b"/>
            <a:pathLst>
              <a:path w="9850" h="11054" extrusionOk="0">
                <a:moveTo>
                  <a:pt x="9850" y="1"/>
                </a:moveTo>
                <a:lnTo>
                  <a:pt x="9850" y="1"/>
                </a:lnTo>
                <a:cubicBezTo>
                  <a:pt x="7380" y="982"/>
                  <a:pt x="5036" y="2249"/>
                  <a:pt x="2851" y="3738"/>
                </a:cubicBezTo>
                <a:cubicBezTo>
                  <a:pt x="2661" y="3864"/>
                  <a:pt x="2471" y="3991"/>
                  <a:pt x="2344" y="4086"/>
                </a:cubicBezTo>
                <a:cubicBezTo>
                  <a:pt x="2028" y="4276"/>
                  <a:pt x="1774" y="4434"/>
                  <a:pt x="1489" y="4688"/>
                </a:cubicBezTo>
                <a:cubicBezTo>
                  <a:pt x="951" y="6683"/>
                  <a:pt x="476" y="8773"/>
                  <a:pt x="1" y="11053"/>
                </a:cubicBezTo>
                <a:cubicBezTo>
                  <a:pt x="2851" y="9280"/>
                  <a:pt x="6050" y="8076"/>
                  <a:pt x="9343" y="7506"/>
                </a:cubicBezTo>
                <a:lnTo>
                  <a:pt x="9375" y="7601"/>
                </a:lnTo>
                <a:cubicBezTo>
                  <a:pt x="9470" y="7126"/>
                  <a:pt x="9438" y="6651"/>
                  <a:pt x="9216" y="6208"/>
                </a:cubicBezTo>
                <a:cubicBezTo>
                  <a:pt x="8710" y="5131"/>
                  <a:pt x="7570" y="4624"/>
                  <a:pt x="8076" y="3294"/>
                </a:cubicBezTo>
                <a:cubicBezTo>
                  <a:pt x="8488" y="2217"/>
                  <a:pt x="9407" y="1141"/>
                  <a:pt x="985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43"/>
          <p:cNvSpPr/>
          <p:nvPr/>
        </p:nvSpPr>
        <p:spPr>
          <a:xfrm>
            <a:off x="3468283" y="2530592"/>
            <a:ext cx="234085" cy="825291"/>
          </a:xfrm>
          <a:custGeom>
            <a:avLst/>
            <a:gdLst/>
            <a:ahLst/>
            <a:cxnLst/>
            <a:rect l="l" t="t" r="r" b="b"/>
            <a:pathLst>
              <a:path w="7285" h="25684" extrusionOk="0">
                <a:moveTo>
                  <a:pt x="1838" y="0"/>
                </a:moveTo>
                <a:cubicBezTo>
                  <a:pt x="1774" y="380"/>
                  <a:pt x="1774" y="792"/>
                  <a:pt x="1838" y="1204"/>
                </a:cubicBezTo>
                <a:cubicBezTo>
                  <a:pt x="1901" y="1900"/>
                  <a:pt x="2028" y="2629"/>
                  <a:pt x="2249" y="3294"/>
                </a:cubicBezTo>
                <a:cubicBezTo>
                  <a:pt x="2471" y="4022"/>
                  <a:pt x="2978" y="4782"/>
                  <a:pt x="2883" y="5574"/>
                </a:cubicBezTo>
                <a:cubicBezTo>
                  <a:pt x="2819" y="6302"/>
                  <a:pt x="2249" y="6841"/>
                  <a:pt x="1711" y="7379"/>
                </a:cubicBezTo>
                <a:cubicBezTo>
                  <a:pt x="634" y="8456"/>
                  <a:pt x="191" y="10134"/>
                  <a:pt x="793" y="11591"/>
                </a:cubicBezTo>
                <a:cubicBezTo>
                  <a:pt x="1204" y="12509"/>
                  <a:pt x="2249" y="13491"/>
                  <a:pt x="1964" y="14600"/>
                </a:cubicBezTo>
                <a:cubicBezTo>
                  <a:pt x="1838" y="15201"/>
                  <a:pt x="1268" y="15581"/>
                  <a:pt x="983" y="16120"/>
                </a:cubicBezTo>
                <a:cubicBezTo>
                  <a:pt x="1" y="17861"/>
                  <a:pt x="1426" y="19952"/>
                  <a:pt x="2344" y="21345"/>
                </a:cubicBezTo>
                <a:cubicBezTo>
                  <a:pt x="3358" y="22865"/>
                  <a:pt x="4466" y="24259"/>
                  <a:pt x="5575" y="25684"/>
                </a:cubicBezTo>
                <a:cubicBezTo>
                  <a:pt x="5448" y="22517"/>
                  <a:pt x="5575" y="19223"/>
                  <a:pt x="5923" y="15835"/>
                </a:cubicBezTo>
                <a:lnTo>
                  <a:pt x="5828" y="15835"/>
                </a:lnTo>
                <a:cubicBezTo>
                  <a:pt x="5638" y="14948"/>
                  <a:pt x="5321" y="14061"/>
                  <a:pt x="4846" y="13269"/>
                </a:cubicBezTo>
                <a:cubicBezTo>
                  <a:pt x="4308" y="12319"/>
                  <a:pt x="3611" y="11496"/>
                  <a:pt x="2914" y="10704"/>
                </a:cubicBezTo>
                <a:cubicBezTo>
                  <a:pt x="2408" y="10103"/>
                  <a:pt x="1869" y="9533"/>
                  <a:pt x="1331" y="8962"/>
                </a:cubicBezTo>
                <a:lnTo>
                  <a:pt x="1584" y="8741"/>
                </a:lnTo>
                <a:cubicBezTo>
                  <a:pt x="2123" y="9311"/>
                  <a:pt x="2661" y="9881"/>
                  <a:pt x="3168" y="10483"/>
                </a:cubicBezTo>
                <a:cubicBezTo>
                  <a:pt x="3865" y="11274"/>
                  <a:pt x="4593" y="12129"/>
                  <a:pt x="5163" y="13111"/>
                </a:cubicBezTo>
                <a:cubicBezTo>
                  <a:pt x="5511" y="13713"/>
                  <a:pt x="5796" y="14378"/>
                  <a:pt x="6018" y="15075"/>
                </a:cubicBezTo>
                <a:cubicBezTo>
                  <a:pt x="6208" y="13269"/>
                  <a:pt x="6493" y="11433"/>
                  <a:pt x="6841" y="9533"/>
                </a:cubicBezTo>
                <a:cubicBezTo>
                  <a:pt x="6968" y="8836"/>
                  <a:pt x="7126" y="8107"/>
                  <a:pt x="7253" y="7442"/>
                </a:cubicBezTo>
                <a:lnTo>
                  <a:pt x="7253" y="7411"/>
                </a:lnTo>
                <a:cubicBezTo>
                  <a:pt x="7253" y="7411"/>
                  <a:pt x="7253" y="7379"/>
                  <a:pt x="7285" y="7347"/>
                </a:cubicBezTo>
                <a:lnTo>
                  <a:pt x="7285" y="7347"/>
                </a:lnTo>
                <a:lnTo>
                  <a:pt x="7221" y="7379"/>
                </a:lnTo>
                <a:cubicBezTo>
                  <a:pt x="5923" y="4592"/>
                  <a:pt x="4055" y="2059"/>
                  <a:pt x="1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43"/>
          <p:cNvSpPr/>
          <p:nvPr/>
        </p:nvSpPr>
        <p:spPr>
          <a:xfrm>
            <a:off x="3643308" y="3028196"/>
            <a:ext cx="27538" cy="342950"/>
          </a:xfrm>
          <a:custGeom>
            <a:avLst/>
            <a:gdLst/>
            <a:ahLst/>
            <a:cxnLst/>
            <a:rect l="l" t="t" r="r" b="b"/>
            <a:pathLst>
              <a:path w="857" h="10673" extrusionOk="0">
                <a:moveTo>
                  <a:pt x="666" y="0"/>
                </a:moveTo>
                <a:cubicBezTo>
                  <a:pt x="698" y="95"/>
                  <a:pt x="729" y="190"/>
                  <a:pt x="729" y="285"/>
                </a:cubicBezTo>
                <a:lnTo>
                  <a:pt x="476" y="349"/>
                </a:lnTo>
                <a:cubicBezTo>
                  <a:pt x="128" y="3737"/>
                  <a:pt x="1" y="7031"/>
                  <a:pt x="128" y="10198"/>
                </a:cubicBezTo>
                <a:cubicBezTo>
                  <a:pt x="254" y="10356"/>
                  <a:pt x="381" y="10514"/>
                  <a:pt x="508" y="10673"/>
                </a:cubicBezTo>
                <a:cubicBezTo>
                  <a:pt x="508" y="10641"/>
                  <a:pt x="508" y="10609"/>
                  <a:pt x="508" y="10578"/>
                </a:cubicBezTo>
                <a:cubicBezTo>
                  <a:pt x="444" y="10419"/>
                  <a:pt x="444" y="10293"/>
                  <a:pt x="476" y="10134"/>
                </a:cubicBezTo>
                <a:cubicBezTo>
                  <a:pt x="349" y="6967"/>
                  <a:pt x="476" y="3642"/>
                  <a:pt x="856" y="222"/>
                </a:cubicBezTo>
                <a:lnTo>
                  <a:pt x="666"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43"/>
          <p:cNvSpPr/>
          <p:nvPr/>
        </p:nvSpPr>
        <p:spPr>
          <a:xfrm>
            <a:off x="3747128" y="2552956"/>
            <a:ext cx="4081" cy="6137"/>
          </a:xfrm>
          <a:custGeom>
            <a:avLst/>
            <a:gdLst/>
            <a:ahLst/>
            <a:cxnLst/>
            <a:rect l="l" t="t" r="r" b="b"/>
            <a:pathLst>
              <a:path w="127" h="191" extrusionOk="0">
                <a:moveTo>
                  <a:pt x="95" y="1"/>
                </a:moveTo>
                <a:lnTo>
                  <a:pt x="0" y="96"/>
                </a:lnTo>
                <a:lnTo>
                  <a:pt x="95" y="191"/>
                </a:lnTo>
                <a:cubicBezTo>
                  <a:pt x="95" y="159"/>
                  <a:pt x="127" y="96"/>
                  <a:pt x="127" y="33"/>
                </a:cubicBezTo>
                <a:lnTo>
                  <a:pt x="95" y="33"/>
                </a:lnTo>
                <a:cubicBezTo>
                  <a:pt x="95" y="33"/>
                  <a:pt x="95" y="1"/>
                  <a:pt x="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43"/>
          <p:cNvSpPr/>
          <p:nvPr/>
        </p:nvSpPr>
        <p:spPr>
          <a:xfrm>
            <a:off x="3701340" y="2768694"/>
            <a:ext cx="32" cy="1060"/>
          </a:xfrm>
          <a:custGeom>
            <a:avLst/>
            <a:gdLst/>
            <a:ahLst/>
            <a:cxnLst/>
            <a:rect l="l" t="t" r="r" b="b"/>
            <a:pathLst>
              <a:path w="1" h="33" extrusionOk="0">
                <a:moveTo>
                  <a:pt x="0" y="32"/>
                </a:moveTo>
                <a:lnTo>
                  <a:pt x="0" y="32"/>
                </a:lnTo>
                <a:lnTo>
                  <a:pt x="0"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43"/>
          <p:cNvSpPr/>
          <p:nvPr/>
        </p:nvSpPr>
        <p:spPr>
          <a:xfrm>
            <a:off x="3663680" y="3020034"/>
            <a:ext cx="8162" cy="15295"/>
          </a:xfrm>
          <a:custGeom>
            <a:avLst/>
            <a:gdLst/>
            <a:ahLst/>
            <a:cxnLst/>
            <a:rect l="l" t="t" r="r" b="b"/>
            <a:pathLst>
              <a:path w="254" h="476" extrusionOk="0">
                <a:moveTo>
                  <a:pt x="254" y="1"/>
                </a:moveTo>
                <a:lnTo>
                  <a:pt x="254" y="1"/>
                </a:lnTo>
                <a:cubicBezTo>
                  <a:pt x="190" y="64"/>
                  <a:pt x="95" y="128"/>
                  <a:pt x="0" y="191"/>
                </a:cubicBezTo>
                <a:cubicBezTo>
                  <a:pt x="0" y="223"/>
                  <a:pt x="32" y="223"/>
                  <a:pt x="32" y="254"/>
                </a:cubicBezTo>
                <a:lnTo>
                  <a:pt x="222" y="476"/>
                </a:lnTo>
                <a:cubicBezTo>
                  <a:pt x="222" y="318"/>
                  <a:pt x="222" y="159"/>
                  <a:pt x="254"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43"/>
          <p:cNvSpPr/>
          <p:nvPr/>
        </p:nvSpPr>
        <p:spPr>
          <a:xfrm>
            <a:off x="3750181" y="2550932"/>
            <a:ext cx="2056" cy="3085"/>
          </a:xfrm>
          <a:custGeom>
            <a:avLst/>
            <a:gdLst/>
            <a:ahLst/>
            <a:cxnLst/>
            <a:rect l="l" t="t" r="r" b="b"/>
            <a:pathLst>
              <a:path w="64" h="96" extrusionOk="0">
                <a:moveTo>
                  <a:pt x="64" y="1"/>
                </a:moveTo>
                <a:cubicBezTo>
                  <a:pt x="32" y="32"/>
                  <a:pt x="32" y="64"/>
                  <a:pt x="0" y="64"/>
                </a:cubicBezTo>
                <a:cubicBezTo>
                  <a:pt x="0" y="64"/>
                  <a:pt x="0" y="96"/>
                  <a:pt x="0" y="96"/>
                </a:cubicBezTo>
                <a:lnTo>
                  <a:pt x="32" y="96"/>
                </a:lnTo>
                <a:lnTo>
                  <a:pt x="64" y="1"/>
                </a:ln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43"/>
          <p:cNvSpPr/>
          <p:nvPr/>
        </p:nvSpPr>
        <p:spPr>
          <a:xfrm>
            <a:off x="3527310" y="2155092"/>
            <a:ext cx="507822" cy="871080"/>
          </a:xfrm>
          <a:custGeom>
            <a:avLst/>
            <a:gdLst/>
            <a:ahLst/>
            <a:cxnLst/>
            <a:rect l="l" t="t" r="r" b="b"/>
            <a:pathLst>
              <a:path w="15804" h="27109" extrusionOk="0">
                <a:moveTo>
                  <a:pt x="11465" y="0"/>
                </a:moveTo>
                <a:cubicBezTo>
                  <a:pt x="10863" y="1267"/>
                  <a:pt x="10261" y="2597"/>
                  <a:pt x="9723" y="3991"/>
                </a:cubicBezTo>
                <a:cubicBezTo>
                  <a:pt x="8805" y="6366"/>
                  <a:pt x="7981" y="8836"/>
                  <a:pt x="7221" y="11560"/>
                </a:cubicBezTo>
                <a:cubicBezTo>
                  <a:pt x="6936" y="8519"/>
                  <a:pt x="6144" y="5606"/>
                  <a:pt x="4878" y="2819"/>
                </a:cubicBezTo>
                <a:lnTo>
                  <a:pt x="4561" y="2977"/>
                </a:lnTo>
                <a:cubicBezTo>
                  <a:pt x="5923" y="5954"/>
                  <a:pt x="6715" y="9121"/>
                  <a:pt x="6936" y="12383"/>
                </a:cubicBezTo>
                <a:cubicBezTo>
                  <a:pt x="6968" y="12383"/>
                  <a:pt x="7000" y="12351"/>
                  <a:pt x="7000" y="12320"/>
                </a:cubicBezTo>
                <a:lnTo>
                  <a:pt x="7000" y="12415"/>
                </a:lnTo>
                <a:cubicBezTo>
                  <a:pt x="6968" y="12478"/>
                  <a:pt x="6968" y="12541"/>
                  <a:pt x="6936" y="12605"/>
                </a:cubicBezTo>
                <a:cubicBezTo>
                  <a:pt x="6461" y="14473"/>
                  <a:pt x="5986" y="16437"/>
                  <a:pt x="5543" y="18558"/>
                </a:cubicBezTo>
                <a:cubicBezTo>
                  <a:pt x="4213" y="15835"/>
                  <a:pt x="2344" y="13333"/>
                  <a:pt x="96" y="11306"/>
                </a:cubicBezTo>
                <a:cubicBezTo>
                  <a:pt x="64" y="11338"/>
                  <a:pt x="64" y="11370"/>
                  <a:pt x="32" y="11433"/>
                </a:cubicBezTo>
                <a:cubicBezTo>
                  <a:pt x="32" y="11496"/>
                  <a:pt x="1" y="11591"/>
                  <a:pt x="1" y="11686"/>
                </a:cubicBezTo>
                <a:cubicBezTo>
                  <a:pt x="2249" y="13776"/>
                  <a:pt x="4118" y="16310"/>
                  <a:pt x="5384" y="19065"/>
                </a:cubicBezTo>
                <a:lnTo>
                  <a:pt x="5448" y="19033"/>
                </a:lnTo>
                <a:lnTo>
                  <a:pt x="5448" y="19033"/>
                </a:lnTo>
                <a:cubicBezTo>
                  <a:pt x="5448" y="19065"/>
                  <a:pt x="5448" y="19097"/>
                  <a:pt x="5416" y="19128"/>
                </a:cubicBezTo>
                <a:cubicBezTo>
                  <a:pt x="5289" y="19825"/>
                  <a:pt x="5163" y="20522"/>
                  <a:pt x="5004" y="21250"/>
                </a:cubicBezTo>
                <a:cubicBezTo>
                  <a:pt x="4656" y="23119"/>
                  <a:pt x="4403" y="24955"/>
                  <a:pt x="4181" y="26761"/>
                </a:cubicBezTo>
                <a:cubicBezTo>
                  <a:pt x="4213" y="26887"/>
                  <a:pt x="4244" y="27014"/>
                  <a:pt x="4276" y="27109"/>
                </a:cubicBezTo>
                <a:cubicBezTo>
                  <a:pt x="4339" y="27046"/>
                  <a:pt x="4434" y="26982"/>
                  <a:pt x="4529" y="26919"/>
                </a:cubicBezTo>
                <a:cubicBezTo>
                  <a:pt x="4719" y="25082"/>
                  <a:pt x="5004" y="23214"/>
                  <a:pt x="5353" y="21314"/>
                </a:cubicBezTo>
                <a:cubicBezTo>
                  <a:pt x="5479" y="20648"/>
                  <a:pt x="5606" y="19983"/>
                  <a:pt x="5733" y="19350"/>
                </a:cubicBezTo>
                <a:cubicBezTo>
                  <a:pt x="8583" y="17513"/>
                  <a:pt x="11813" y="16278"/>
                  <a:pt x="15139" y="15708"/>
                </a:cubicBezTo>
                <a:cubicBezTo>
                  <a:pt x="15170" y="15613"/>
                  <a:pt x="15170" y="15518"/>
                  <a:pt x="15202" y="15423"/>
                </a:cubicBezTo>
                <a:lnTo>
                  <a:pt x="15202" y="15360"/>
                </a:lnTo>
                <a:cubicBezTo>
                  <a:pt x="11908" y="15898"/>
                  <a:pt x="8678" y="17102"/>
                  <a:pt x="5828" y="18875"/>
                </a:cubicBezTo>
                <a:cubicBezTo>
                  <a:pt x="6303" y="16627"/>
                  <a:pt x="6810" y="14505"/>
                  <a:pt x="7316" y="12510"/>
                </a:cubicBezTo>
                <a:cubicBezTo>
                  <a:pt x="7601" y="12256"/>
                  <a:pt x="7855" y="12098"/>
                  <a:pt x="8171" y="11908"/>
                </a:cubicBezTo>
                <a:cubicBezTo>
                  <a:pt x="8330" y="11813"/>
                  <a:pt x="8488" y="11686"/>
                  <a:pt x="8678" y="11560"/>
                </a:cubicBezTo>
                <a:cubicBezTo>
                  <a:pt x="10863" y="10071"/>
                  <a:pt x="13207" y="8804"/>
                  <a:pt x="15677" y="7823"/>
                </a:cubicBezTo>
                <a:cubicBezTo>
                  <a:pt x="15740" y="7664"/>
                  <a:pt x="15772" y="7538"/>
                  <a:pt x="15804" y="7379"/>
                </a:cubicBezTo>
                <a:lnTo>
                  <a:pt x="15804" y="7379"/>
                </a:lnTo>
                <a:cubicBezTo>
                  <a:pt x="13238" y="8393"/>
                  <a:pt x="10768" y="9691"/>
                  <a:pt x="8488" y="11275"/>
                </a:cubicBezTo>
                <a:cubicBezTo>
                  <a:pt x="8298" y="11401"/>
                  <a:pt x="8140" y="11496"/>
                  <a:pt x="7981" y="11591"/>
                </a:cubicBezTo>
                <a:cubicBezTo>
                  <a:pt x="7791" y="11718"/>
                  <a:pt x="7633" y="11813"/>
                  <a:pt x="7475" y="11940"/>
                </a:cubicBezTo>
                <a:cubicBezTo>
                  <a:pt x="8235" y="9121"/>
                  <a:pt x="9090" y="6556"/>
                  <a:pt x="10040" y="4117"/>
                </a:cubicBezTo>
                <a:cubicBezTo>
                  <a:pt x="10578" y="2724"/>
                  <a:pt x="11180" y="1394"/>
                  <a:pt x="11813" y="127"/>
                </a:cubicBezTo>
                <a:cubicBezTo>
                  <a:pt x="11687" y="95"/>
                  <a:pt x="11592" y="32"/>
                  <a:pt x="11465"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43"/>
          <p:cNvSpPr/>
          <p:nvPr/>
        </p:nvSpPr>
        <p:spPr>
          <a:xfrm>
            <a:off x="3670814" y="2877591"/>
            <a:ext cx="276789" cy="157738"/>
          </a:xfrm>
          <a:custGeom>
            <a:avLst/>
            <a:gdLst/>
            <a:ahLst/>
            <a:cxnLst/>
            <a:rect l="l" t="t" r="r" b="b"/>
            <a:pathLst>
              <a:path w="8614" h="4909" extrusionOk="0">
                <a:moveTo>
                  <a:pt x="8614" y="0"/>
                </a:moveTo>
                <a:lnTo>
                  <a:pt x="8614" y="0"/>
                </a:lnTo>
                <a:cubicBezTo>
                  <a:pt x="5479" y="824"/>
                  <a:pt x="2534" y="2344"/>
                  <a:pt x="32" y="4434"/>
                </a:cubicBezTo>
                <a:cubicBezTo>
                  <a:pt x="32" y="4592"/>
                  <a:pt x="0" y="4751"/>
                  <a:pt x="0" y="4909"/>
                </a:cubicBezTo>
                <a:cubicBezTo>
                  <a:pt x="2470" y="2755"/>
                  <a:pt x="5415" y="1204"/>
                  <a:pt x="8582" y="380"/>
                </a:cubicBezTo>
                <a:cubicBezTo>
                  <a:pt x="8582" y="254"/>
                  <a:pt x="8614" y="127"/>
                  <a:pt x="8614" y="0"/>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43"/>
          <p:cNvSpPr/>
          <p:nvPr/>
        </p:nvSpPr>
        <p:spPr>
          <a:xfrm>
            <a:off x="3511019" y="2811430"/>
            <a:ext cx="150637" cy="227980"/>
          </a:xfrm>
          <a:custGeom>
            <a:avLst/>
            <a:gdLst/>
            <a:ahLst/>
            <a:cxnLst/>
            <a:rect l="l" t="t" r="r" b="b"/>
            <a:pathLst>
              <a:path w="4688" h="7095" extrusionOk="0">
                <a:moveTo>
                  <a:pt x="286" y="1"/>
                </a:moveTo>
                <a:lnTo>
                  <a:pt x="1" y="222"/>
                </a:lnTo>
                <a:cubicBezTo>
                  <a:pt x="539" y="793"/>
                  <a:pt x="1078" y="1363"/>
                  <a:pt x="1584" y="1964"/>
                </a:cubicBezTo>
                <a:cubicBezTo>
                  <a:pt x="2281" y="2756"/>
                  <a:pt x="2978" y="3579"/>
                  <a:pt x="3548" y="4529"/>
                </a:cubicBezTo>
                <a:cubicBezTo>
                  <a:pt x="3991" y="5321"/>
                  <a:pt x="4308" y="6208"/>
                  <a:pt x="4498" y="7095"/>
                </a:cubicBezTo>
                <a:lnTo>
                  <a:pt x="4593" y="7063"/>
                </a:lnTo>
                <a:cubicBezTo>
                  <a:pt x="4625" y="6841"/>
                  <a:pt x="4656" y="6588"/>
                  <a:pt x="4688" y="6335"/>
                </a:cubicBezTo>
                <a:cubicBezTo>
                  <a:pt x="4466" y="5638"/>
                  <a:pt x="4181" y="4973"/>
                  <a:pt x="3833" y="4371"/>
                </a:cubicBezTo>
                <a:cubicBezTo>
                  <a:pt x="3295" y="3389"/>
                  <a:pt x="2566" y="2534"/>
                  <a:pt x="1869" y="1743"/>
                </a:cubicBezTo>
                <a:cubicBezTo>
                  <a:pt x="1331" y="1141"/>
                  <a:pt x="793" y="571"/>
                  <a:pt x="286"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43"/>
          <p:cNvSpPr/>
          <p:nvPr/>
        </p:nvSpPr>
        <p:spPr>
          <a:xfrm>
            <a:off x="3658571" y="3014957"/>
            <a:ext cx="8194" cy="24453"/>
          </a:xfrm>
          <a:custGeom>
            <a:avLst/>
            <a:gdLst/>
            <a:ahLst/>
            <a:cxnLst/>
            <a:rect l="l" t="t" r="r" b="b"/>
            <a:pathLst>
              <a:path w="255" h="761" extrusionOk="0">
                <a:moveTo>
                  <a:pt x="96" y="1"/>
                </a:moveTo>
                <a:cubicBezTo>
                  <a:pt x="64" y="254"/>
                  <a:pt x="33" y="507"/>
                  <a:pt x="1" y="761"/>
                </a:cubicBezTo>
                <a:lnTo>
                  <a:pt x="254" y="697"/>
                </a:lnTo>
                <a:cubicBezTo>
                  <a:pt x="223" y="602"/>
                  <a:pt x="191" y="507"/>
                  <a:pt x="191" y="412"/>
                </a:cubicBezTo>
                <a:lnTo>
                  <a:pt x="159" y="381"/>
                </a:lnTo>
                <a:cubicBezTo>
                  <a:pt x="159" y="381"/>
                  <a:pt x="159" y="349"/>
                  <a:pt x="159" y="349"/>
                </a:cubicBezTo>
                <a:cubicBezTo>
                  <a:pt x="159" y="222"/>
                  <a:pt x="128" y="127"/>
                  <a:pt x="96"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43"/>
          <p:cNvSpPr/>
          <p:nvPr/>
        </p:nvSpPr>
        <p:spPr>
          <a:xfrm>
            <a:off x="3663680" y="3026139"/>
            <a:ext cx="1060" cy="2089"/>
          </a:xfrm>
          <a:custGeom>
            <a:avLst/>
            <a:gdLst/>
            <a:ahLst/>
            <a:cxnLst/>
            <a:rect l="l" t="t" r="r" b="b"/>
            <a:pathLst>
              <a:path w="33" h="65" extrusionOk="0">
                <a:moveTo>
                  <a:pt x="0" y="1"/>
                </a:moveTo>
                <a:cubicBezTo>
                  <a:pt x="0" y="1"/>
                  <a:pt x="0" y="33"/>
                  <a:pt x="0" y="33"/>
                </a:cubicBezTo>
                <a:lnTo>
                  <a:pt x="32" y="64"/>
                </a:lnTo>
                <a:cubicBezTo>
                  <a:pt x="32" y="33"/>
                  <a:pt x="0" y="33"/>
                  <a:pt x="0" y="1"/>
                </a:cubicBezTo>
                <a:close/>
              </a:path>
            </a:pathLst>
          </a:custGeom>
          <a:solidFill>
            <a:srgbClr val="7AC6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43"/>
          <p:cNvSpPr/>
          <p:nvPr/>
        </p:nvSpPr>
        <p:spPr>
          <a:xfrm>
            <a:off x="3198627" y="2561471"/>
            <a:ext cx="520032" cy="858516"/>
          </a:xfrm>
          <a:custGeom>
            <a:avLst/>
            <a:gdLst/>
            <a:ahLst/>
            <a:cxnLst/>
            <a:rect l="l" t="t" r="r" b="b"/>
            <a:pathLst>
              <a:path w="16184" h="26718" extrusionOk="0">
                <a:moveTo>
                  <a:pt x="3151" y="1"/>
                </a:moveTo>
                <a:cubicBezTo>
                  <a:pt x="2694" y="1"/>
                  <a:pt x="2235" y="202"/>
                  <a:pt x="1806" y="718"/>
                </a:cubicBezTo>
                <a:cubicBezTo>
                  <a:pt x="1204" y="1509"/>
                  <a:pt x="1996" y="2681"/>
                  <a:pt x="1489" y="3441"/>
                </a:cubicBezTo>
                <a:cubicBezTo>
                  <a:pt x="1014" y="4106"/>
                  <a:pt x="286" y="4138"/>
                  <a:pt x="159" y="5120"/>
                </a:cubicBezTo>
                <a:cubicBezTo>
                  <a:pt x="1" y="6545"/>
                  <a:pt x="1584" y="7463"/>
                  <a:pt x="2217" y="8572"/>
                </a:cubicBezTo>
                <a:cubicBezTo>
                  <a:pt x="2756" y="9458"/>
                  <a:pt x="2027" y="9997"/>
                  <a:pt x="1806" y="10820"/>
                </a:cubicBezTo>
                <a:cubicBezTo>
                  <a:pt x="1647" y="11485"/>
                  <a:pt x="1901" y="12087"/>
                  <a:pt x="2312" y="12593"/>
                </a:cubicBezTo>
                <a:cubicBezTo>
                  <a:pt x="3041" y="13480"/>
                  <a:pt x="4403" y="14050"/>
                  <a:pt x="4371" y="15380"/>
                </a:cubicBezTo>
                <a:cubicBezTo>
                  <a:pt x="4339" y="16489"/>
                  <a:pt x="4308" y="17502"/>
                  <a:pt x="5416" y="18104"/>
                </a:cubicBezTo>
                <a:cubicBezTo>
                  <a:pt x="6176" y="18547"/>
                  <a:pt x="7474" y="18832"/>
                  <a:pt x="7569" y="19877"/>
                </a:cubicBezTo>
                <a:cubicBezTo>
                  <a:pt x="7601" y="20257"/>
                  <a:pt x="7411" y="20606"/>
                  <a:pt x="7411" y="20986"/>
                </a:cubicBezTo>
                <a:cubicBezTo>
                  <a:pt x="7411" y="21556"/>
                  <a:pt x="7886" y="22062"/>
                  <a:pt x="8393" y="22348"/>
                </a:cubicBezTo>
                <a:cubicBezTo>
                  <a:pt x="9533" y="23044"/>
                  <a:pt x="10546" y="23741"/>
                  <a:pt x="11465" y="24723"/>
                </a:cubicBezTo>
                <a:cubicBezTo>
                  <a:pt x="11875" y="25133"/>
                  <a:pt x="13322" y="25983"/>
                  <a:pt x="12957" y="26709"/>
                </a:cubicBezTo>
                <a:lnTo>
                  <a:pt x="12957" y="26709"/>
                </a:lnTo>
                <a:cubicBezTo>
                  <a:pt x="13653" y="25351"/>
                  <a:pt x="14379" y="24023"/>
                  <a:pt x="14948" y="22633"/>
                </a:cubicBezTo>
                <a:cubicBezTo>
                  <a:pt x="15455" y="21461"/>
                  <a:pt x="16183" y="19782"/>
                  <a:pt x="15233" y="18642"/>
                </a:cubicBezTo>
                <a:cubicBezTo>
                  <a:pt x="14948" y="18294"/>
                  <a:pt x="14505" y="18072"/>
                  <a:pt x="14315" y="17661"/>
                </a:cubicBezTo>
                <a:cubicBezTo>
                  <a:pt x="13967" y="16900"/>
                  <a:pt x="14600" y="16045"/>
                  <a:pt x="14758" y="15317"/>
                </a:cubicBezTo>
                <a:cubicBezTo>
                  <a:pt x="14980" y="14177"/>
                  <a:pt x="14442" y="13005"/>
                  <a:pt x="13492" y="12372"/>
                </a:cubicBezTo>
                <a:cubicBezTo>
                  <a:pt x="13048" y="12087"/>
                  <a:pt x="12573" y="11738"/>
                  <a:pt x="12415" y="11232"/>
                </a:cubicBezTo>
                <a:cubicBezTo>
                  <a:pt x="12225" y="10662"/>
                  <a:pt x="12478" y="10060"/>
                  <a:pt x="12542" y="9522"/>
                </a:cubicBezTo>
                <a:cubicBezTo>
                  <a:pt x="12605" y="8983"/>
                  <a:pt x="12605" y="8445"/>
                  <a:pt x="12573" y="7938"/>
                </a:cubicBezTo>
                <a:cubicBezTo>
                  <a:pt x="12542" y="7558"/>
                  <a:pt x="12478" y="7210"/>
                  <a:pt x="12320" y="6861"/>
                </a:cubicBezTo>
                <a:cubicBezTo>
                  <a:pt x="12035" y="6228"/>
                  <a:pt x="11370" y="5975"/>
                  <a:pt x="10831" y="5595"/>
                </a:cubicBezTo>
                <a:cubicBezTo>
                  <a:pt x="9565" y="4676"/>
                  <a:pt x="9850" y="3251"/>
                  <a:pt x="9153" y="2016"/>
                </a:cubicBezTo>
                <a:cubicBezTo>
                  <a:pt x="8802" y="1402"/>
                  <a:pt x="8383" y="1235"/>
                  <a:pt x="7929" y="1235"/>
                </a:cubicBezTo>
                <a:cubicBezTo>
                  <a:pt x="7563" y="1235"/>
                  <a:pt x="7173" y="1344"/>
                  <a:pt x="6778" y="1414"/>
                </a:cubicBezTo>
                <a:cubicBezTo>
                  <a:pt x="6594" y="1447"/>
                  <a:pt x="6406" y="1472"/>
                  <a:pt x="6220" y="1472"/>
                </a:cubicBezTo>
                <a:cubicBezTo>
                  <a:pt x="5861" y="1472"/>
                  <a:pt x="5507" y="1379"/>
                  <a:pt x="5194" y="1066"/>
                </a:cubicBezTo>
                <a:cubicBezTo>
                  <a:pt x="4593" y="504"/>
                  <a:pt x="3873" y="1"/>
                  <a:pt x="3151" y="1"/>
                </a:cubicBezTo>
                <a:close/>
                <a:moveTo>
                  <a:pt x="12957" y="26709"/>
                </a:moveTo>
                <a:lnTo>
                  <a:pt x="12957" y="26709"/>
                </a:lnTo>
                <a:cubicBezTo>
                  <a:pt x="12956" y="26712"/>
                  <a:pt x="12955" y="26715"/>
                  <a:pt x="12953" y="26718"/>
                </a:cubicBezTo>
                <a:cubicBezTo>
                  <a:pt x="12955" y="26715"/>
                  <a:pt x="12956" y="26712"/>
                  <a:pt x="12957" y="26709"/>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43"/>
          <p:cNvSpPr/>
          <p:nvPr/>
        </p:nvSpPr>
        <p:spPr>
          <a:xfrm>
            <a:off x="3247468" y="2536697"/>
            <a:ext cx="385719" cy="926027"/>
          </a:xfrm>
          <a:custGeom>
            <a:avLst/>
            <a:gdLst/>
            <a:ahLst/>
            <a:cxnLst/>
            <a:rect l="l" t="t" r="r" b="b"/>
            <a:pathLst>
              <a:path w="12004" h="28819" extrusionOk="0">
                <a:moveTo>
                  <a:pt x="286" y="0"/>
                </a:moveTo>
                <a:lnTo>
                  <a:pt x="1" y="222"/>
                </a:lnTo>
                <a:cubicBezTo>
                  <a:pt x="856" y="1299"/>
                  <a:pt x="1711" y="2502"/>
                  <a:pt x="2503" y="3769"/>
                </a:cubicBezTo>
                <a:cubicBezTo>
                  <a:pt x="4561" y="7031"/>
                  <a:pt x="6398" y="10768"/>
                  <a:pt x="8298" y="15550"/>
                </a:cubicBezTo>
                <a:cubicBezTo>
                  <a:pt x="10071" y="20142"/>
                  <a:pt x="11212" y="24607"/>
                  <a:pt x="11655" y="28819"/>
                </a:cubicBezTo>
                <a:lnTo>
                  <a:pt x="12003" y="28787"/>
                </a:lnTo>
                <a:cubicBezTo>
                  <a:pt x="11560" y="24544"/>
                  <a:pt x="10420" y="20047"/>
                  <a:pt x="8615" y="15423"/>
                </a:cubicBezTo>
                <a:cubicBezTo>
                  <a:pt x="6715" y="10641"/>
                  <a:pt x="4878" y="6872"/>
                  <a:pt x="2788" y="3579"/>
                </a:cubicBezTo>
                <a:cubicBezTo>
                  <a:pt x="1996" y="2280"/>
                  <a:pt x="1141" y="1109"/>
                  <a:pt x="286"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43"/>
          <p:cNvSpPr/>
          <p:nvPr/>
        </p:nvSpPr>
        <p:spPr>
          <a:xfrm>
            <a:off x="3174206" y="2751407"/>
            <a:ext cx="267664" cy="93634"/>
          </a:xfrm>
          <a:custGeom>
            <a:avLst/>
            <a:gdLst/>
            <a:ahLst/>
            <a:cxnLst/>
            <a:rect l="l" t="t" r="r" b="b"/>
            <a:pathLst>
              <a:path w="8330" h="2914" extrusionOk="0">
                <a:moveTo>
                  <a:pt x="64" y="0"/>
                </a:moveTo>
                <a:lnTo>
                  <a:pt x="1" y="317"/>
                </a:lnTo>
                <a:cubicBezTo>
                  <a:pt x="2344" y="697"/>
                  <a:pt x="4656" y="1362"/>
                  <a:pt x="6841" y="2312"/>
                </a:cubicBezTo>
                <a:cubicBezTo>
                  <a:pt x="6999" y="2376"/>
                  <a:pt x="7126" y="2439"/>
                  <a:pt x="7253" y="2471"/>
                </a:cubicBezTo>
                <a:cubicBezTo>
                  <a:pt x="7569" y="2597"/>
                  <a:pt x="7791" y="2692"/>
                  <a:pt x="8139" y="2914"/>
                </a:cubicBezTo>
                <a:lnTo>
                  <a:pt x="8329" y="2661"/>
                </a:lnTo>
                <a:cubicBezTo>
                  <a:pt x="7981" y="2376"/>
                  <a:pt x="7696" y="2281"/>
                  <a:pt x="7379" y="2154"/>
                </a:cubicBezTo>
                <a:cubicBezTo>
                  <a:pt x="7253" y="2090"/>
                  <a:pt x="7126" y="2059"/>
                  <a:pt x="6968" y="1964"/>
                </a:cubicBezTo>
                <a:cubicBezTo>
                  <a:pt x="4751" y="1014"/>
                  <a:pt x="2439" y="349"/>
                  <a:pt x="64"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43"/>
          <p:cNvSpPr/>
          <p:nvPr/>
        </p:nvSpPr>
        <p:spPr>
          <a:xfrm>
            <a:off x="3259678" y="2939478"/>
            <a:ext cx="245267" cy="55172"/>
          </a:xfrm>
          <a:custGeom>
            <a:avLst/>
            <a:gdLst/>
            <a:ahLst/>
            <a:cxnLst/>
            <a:rect l="l" t="t" r="r" b="b"/>
            <a:pathLst>
              <a:path w="7633" h="1717" extrusionOk="0">
                <a:moveTo>
                  <a:pt x="460" y="0"/>
                </a:moveTo>
                <a:cubicBezTo>
                  <a:pt x="307" y="0"/>
                  <a:pt x="154" y="2"/>
                  <a:pt x="1" y="6"/>
                </a:cubicBezTo>
                <a:lnTo>
                  <a:pt x="1" y="354"/>
                </a:lnTo>
                <a:cubicBezTo>
                  <a:pt x="150" y="351"/>
                  <a:pt x="300" y="349"/>
                  <a:pt x="450" y="349"/>
                </a:cubicBezTo>
                <a:cubicBezTo>
                  <a:pt x="2840" y="349"/>
                  <a:pt x="5269" y="822"/>
                  <a:pt x="7475" y="1716"/>
                </a:cubicBezTo>
                <a:lnTo>
                  <a:pt x="7633" y="1400"/>
                </a:lnTo>
                <a:cubicBezTo>
                  <a:pt x="5368" y="476"/>
                  <a:pt x="2907" y="0"/>
                  <a:pt x="460"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43"/>
          <p:cNvSpPr/>
          <p:nvPr/>
        </p:nvSpPr>
        <p:spPr>
          <a:xfrm>
            <a:off x="3319734" y="3095353"/>
            <a:ext cx="248320" cy="80428"/>
          </a:xfrm>
          <a:custGeom>
            <a:avLst/>
            <a:gdLst/>
            <a:ahLst/>
            <a:cxnLst/>
            <a:rect l="l" t="t" r="r" b="b"/>
            <a:pathLst>
              <a:path w="7728" h="2503" extrusionOk="0">
                <a:moveTo>
                  <a:pt x="32" y="0"/>
                </a:moveTo>
                <a:lnTo>
                  <a:pt x="0" y="349"/>
                </a:lnTo>
                <a:cubicBezTo>
                  <a:pt x="2660" y="444"/>
                  <a:pt x="5257" y="1172"/>
                  <a:pt x="7537" y="2502"/>
                </a:cubicBezTo>
                <a:lnTo>
                  <a:pt x="7727" y="2186"/>
                </a:lnTo>
                <a:cubicBezTo>
                  <a:pt x="5384" y="855"/>
                  <a:pt x="2724" y="95"/>
                  <a:pt x="32" y="0"/>
                </a:cubicBez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43"/>
          <p:cNvSpPr/>
          <p:nvPr/>
        </p:nvSpPr>
        <p:spPr>
          <a:xfrm>
            <a:off x="3419441" y="2602826"/>
            <a:ext cx="33611" cy="235114"/>
          </a:xfrm>
          <a:custGeom>
            <a:avLst/>
            <a:gdLst/>
            <a:ahLst/>
            <a:cxnLst/>
            <a:rect l="l" t="t" r="r" b="b"/>
            <a:pathLst>
              <a:path w="1046" h="7317" extrusionOk="0">
                <a:moveTo>
                  <a:pt x="729" y="1"/>
                </a:moveTo>
                <a:cubicBezTo>
                  <a:pt x="127" y="2408"/>
                  <a:pt x="1" y="4846"/>
                  <a:pt x="286" y="7316"/>
                </a:cubicBezTo>
                <a:lnTo>
                  <a:pt x="634" y="7253"/>
                </a:lnTo>
                <a:cubicBezTo>
                  <a:pt x="349" y="4846"/>
                  <a:pt x="476" y="2439"/>
                  <a:pt x="1046" y="96"/>
                </a:cubicBezTo>
                <a:lnTo>
                  <a:pt x="72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43"/>
          <p:cNvSpPr/>
          <p:nvPr/>
        </p:nvSpPr>
        <p:spPr>
          <a:xfrm>
            <a:off x="3494760" y="2771746"/>
            <a:ext cx="110954" cy="212717"/>
          </a:xfrm>
          <a:custGeom>
            <a:avLst/>
            <a:gdLst/>
            <a:ahLst/>
            <a:cxnLst/>
            <a:rect l="l" t="t" r="r" b="b"/>
            <a:pathLst>
              <a:path w="3453" h="6620" extrusionOk="0">
                <a:moveTo>
                  <a:pt x="3199" y="1"/>
                </a:moveTo>
                <a:cubicBezTo>
                  <a:pt x="1710" y="1933"/>
                  <a:pt x="602" y="4181"/>
                  <a:pt x="0" y="6525"/>
                </a:cubicBezTo>
                <a:lnTo>
                  <a:pt x="349" y="6620"/>
                </a:lnTo>
                <a:cubicBezTo>
                  <a:pt x="919" y="4308"/>
                  <a:pt x="1995" y="2091"/>
                  <a:pt x="3452" y="222"/>
                </a:cubicBezTo>
                <a:lnTo>
                  <a:pt x="3199"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43"/>
          <p:cNvSpPr/>
          <p:nvPr/>
        </p:nvSpPr>
        <p:spPr>
          <a:xfrm>
            <a:off x="3564969" y="2989508"/>
            <a:ext cx="84476" cy="186272"/>
          </a:xfrm>
          <a:custGeom>
            <a:avLst/>
            <a:gdLst/>
            <a:ahLst/>
            <a:cxnLst/>
            <a:rect l="l" t="t" r="r" b="b"/>
            <a:pathLst>
              <a:path w="2629" h="5797" extrusionOk="0">
                <a:moveTo>
                  <a:pt x="2344" y="1"/>
                </a:moveTo>
                <a:cubicBezTo>
                  <a:pt x="2027" y="508"/>
                  <a:pt x="1742" y="1014"/>
                  <a:pt x="1426" y="1489"/>
                </a:cubicBezTo>
                <a:cubicBezTo>
                  <a:pt x="1046" y="2154"/>
                  <a:pt x="634" y="2883"/>
                  <a:pt x="349" y="3674"/>
                </a:cubicBezTo>
                <a:cubicBezTo>
                  <a:pt x="127" y="4371"/>
                  <a:pt x="0" y="5068"/>
                  <a:pt x="0" y="5765"/>
                </a:cubicBezTo>
                <a:lnTo>
                  <a:pt x="349" y="5796"/>
                </a:lnTo>
                <a:cubicBezTo>
                  <a:pt x="349" y="5100"/>
                  <a:pt x="475" y="4435"/>
                  <a:pt x="697" y="3801"/>
                </a:cubicBezTo>
                <a:cubicBezTo>
                  <a:pt x="951" y="3041"/>
                  <a:pt x="1362" y="2313"/>
                  <a:pt x="1742" y="1679"/>
                </a:cubicBezTo>
                <a:cubicBezTo>
                  <a:pt x="2027" y="1173"/>
                  <a:pt x="2344" y="666"/>
                  <a:pt x="2629" y="191"/>
                </a:cubicBezTo>
                <a:lnTo>
                  <a:pt x="2344" y="1"/>
                </a:lnTo>
                <a:close/>
              </a:path>
            </a:pathLst>
          </a:custGeom>
          <a:solidFill>
            <a:srgbClr val="2335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43"/>
          <p:cNvSpPr/>
          <p:nvPr/>
        </p:nvSpPr>
        <p:spPr>
          <a:xfrm>
            <a:off x="3434704" y="3411826"/>
            <a:ext cx="367403" cy="367371"/>
          </a:xfrm>
          <a:custGeom>
            <a:avLst/>
            <a:gdLst/>
            <a:ahLst/>
            <a:cxnLst/>
            <a:rect l="l" t="t" r="r" b="b"/>
            <a:pathLst>
              <a:path w="11434" h="11433" extrusionOk="0">
                <a:moveTo>
                  <a:pt x="1" y="0"/>
                </a:moveTo>
                <a:lnTo>
                  <a:pt x="1996" y="11433"/>
                </a:lnTo>
                <a:lnTo>
                  <a:pt x="9438" y="11433"/>
                </a:lnTo>
                <a:lnTo>
                  <a:pt x="1143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43"/>
          <p:cNvSpPr/>
          <p:nvPr/>
        </p:nvSpPr>
        <p:spPr>
          <a:xfrm>
            <a:off x="3388915" y="3308038"/>
            <a:ext cx="457952" cy="103820"/>
          </a:xfrm>
          <a:custGeom>
            <a:avLst/>
            <a:gdLst/>
            <a:ahLst/>
            <a:cxnLst/>
            <a:rect l="l" t="t" r="r" b="b"/>
            <a:pathLst>
              <a:path w="14252" h="3231" extrusionOk="0">
                <a:moveTo>
                  <a:pt x="1" y="0"/>
                </a:moveTo>
                <a:lnTo>
                  <a:pt x="1" y="3230"/>
                </a:lnTo>
                <a:lnTo>
                  <a:pt x="14252" y="3230"/>
                </a:lnTo>
                <a:lnTo>
                  <a:pt x="14252"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43"/>
          <p:cNvSpPr/>
          <p:nvPr/>
        </p:nvSpPr>
        <p:spPr>
          <a:xfrm>
            <a:off x="3434704" y="3411826"/>
            <a:ext cx="367403" cy="48874"/>
          </a:xfrm>
          <a:custGeom>
            <a:avLst/>
            <a:gdLst/>
            <a:ahLst/>
            <a:cxnLst/>
            <a:rect l="l" t="t" r="r" b="b"/>
            <a:pathLst>
              <a:path w="11434" h="1521" extrusionOk="0">
                <a:moveTo>
                  <a:pt x="1" y="0"/>
                </a:moveTo>
                <a:lnTo>
                  <a:pt x="254" y="1521"/>
                </a:lnTo>
                <a:lnTo>
                  <a:pt x="11180" y="1521"/>
                </a:lnTo>
                <a:lnTo>
                  <a:pt x="11433" y="0"/>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43"/>
          <p:cNvSpPr/>
          <p:nvPr/>
        </p:nvSpPr>
        <p:spPr>
          <a:xfrm>
            <a:off x="3373652" y="3797480"/>
            <a:ext cx="2375138" cy="176086"/>
          </a:xfrm>
          <a:custGeom>
            <a:avLst/>
            <a:gdLst/>
            <a:ahLst/>
            <a:cxnLst/>
            <a:rect l="l" t="t" r="r" b="b"/>
            <a:pathLst>
              <a:path w="73917" h="5480" extrusionOk="0">
                <a:moveTo>
                  <a:pt x="36958" y="1"/>
                </a:moveTo>
                <a:cubicBezTo>
                  <a:pt x="16532" y="1"/>
                  <a:pt x="1" y="1236"/>
                  <a:pt x="1" y="2756"/>
                </a:cubicBezTo>
                <a:cubicBezTo>
                  <a:pt x="1" y="4245"/>
                  <a:pt x="16532" y="5480"/>
                  <a:pt x="36958" y="5480"/>
                </a:cubicBezTo>
                <a:cubicBezTo>
                  <a:pt x="57353" y="5480"/>
                  <a:pt x="73916" y="4245"/>
                  <a:pt x="73916" y="2756"/>
                </a:cubicBezTo>
                <a:cubicBezTo>
                  <a:pt x="73916" y="1236"/>
                  <a:pt x="57353" y="1"/>
                  <a:pt x="36958" y="1"/>
                </a:cubicBezTo>
                <a:close/>
              </a:path>
            </a:pathLst>
          </a:custGeom>
          <a:solidFill>
            <a:srgbClr val="A3A3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43"/>
          <p:cNvSpPr/>
          <p:nvPr/>
        </p:nvSpPr>
        <p:spPr>
          <a:xfrm>
            <a:off x="4179600" y="1779334"/>
            <a:ext cx="960665" cy="1027533"/>
          </a:xfrm>
          <a:custGeom>
            <a:avLst/>
            <a:gdLst/>
            <a:ahLst/>
            <a:cxnLst/>
            <a:rect l="l" t="t" r="r" b="b"/>
            <a:pathLst>
              <a:path w="29897" h="31978" extrusionOk="0">
                <a:moveTo>
                  <a:pt x="13297" y="0"/>
                </a:moveTo>
                <a:cubicBezTo>
                  <a:pt x="12541" y="0"/>
                  <a:pt x="11808" y="149"/>
                  <a:pt x="11116" y="547"/>
                </a:cubicBezTo>
                <a:cubicBezTo>
                  <a:pt x="10515" y="895"/>
                  <a:pt x="9976" y="1307"/>
                  <a:pt x="9375" y="1687"/>
                </a:cubicBezTo>
                <a:cubicBezTo>
                  <a:pt x="8076" y="2447"/>
                  <a:pt x="6651" y="2827"/>
                  <a:pt x="5416" y="3777"/>
                </a:cubicBezTo>
                <a:cubicBezTo>
                  <a:pt x="3389" y="5392"/>
                  <a:pt x="1267" y="8432"/>
                  <a:pt x="2502" y="11124"/>
                </a:cubicBezTo>
                <a:cubicBezTo>
                  <a:pt x="2882" y="11948"/>
                  <a:pt x="3611" y="12739"/>
                  <a:pt x="3452" y="13626"/>
                </a:cubicBezTo>
                <a:cubicBezTo>
                  <a:pt x="3421" y="13975"/>
                  <a:pt x="3231" y="14291"/>
                  <a:pt x="3041" y="14608"/>
                </a:cubicBezTo>
                <a:cubicBezTo>
                  <a:pt x="2217" y="15906"/>
                  <a:pt x="1046" y="17078"/>
                  <a:pt x="982" y="18662"/>
                </a:cubicBezTo>
                <a:cubicBezTo>
                  <a:pt x="951" y="18947"/>
                  <a:pt x="982" y="19263"/>
                  <a:pt x="1077" y="19517"/>
                </a:cubicBezTo>
                <a:cubicBezTo>
                  <a:pt x="1172" y="19833"/>
                  <a:pt x="1362" y="20055"/>
                  <a:pt x="1521" y="20340"/>
                </a:cubicBezTo>
                <a:cubicBezTo>
                  <a:pt x="2217" y="21543"/>
                  <a:pt x="1647" y="22367"/>
                  <a:pt x="1014" y="23475"/>
                </a:cubicBezTo>
                <a:cubicBezTo>
                  <a:pt x="159" y="24964"/>
                  <a:pt x="1" y="26895"/>
                  <a:pt x="761" y="28447"/>
                </a:cubicBezTo>
                <a:cubicBezTo>
                  <a:pt x="1452" y="29859"/>
                  <a:pt x="2983" y="30852"/>
                  <a:pt x="4542" y="30852"/>
                </a:cubicBezTo>
                <a:cubicBezTo>
                  <a:pt x="4696" y="30852"/>
                  <a:pt x="4850" y="30842"/>
                  <a:pt x="5004" y="30822"/>
                </a:cubicBezTo>
                <a:cubicBezTo>
                  <a:pt x="6303" y="30632"/>
                  <a:pt x="7253" y="29651"/>
                  <a:pt x="8456" y="29366"/>
                </a:cubicBezTo>
                <a:cubicBezTo>
                  <a:pt x="9783" y="29026"/>
                  <a:pt x="11110" y="28446"/>
                  <a:pt x="12525" y="28446"/>
                </a:cubicBezTo>
                <a:cubicBezTo>
                  <a:pt x="12562" y="28446"/>
                  <a:pt x="12599" y="28446"/>
                  <a:pt x="12637" y="28447"/>
                </a:cubicBezTo>
                <a:cubicBezTo>
                  <a:pt x="14948" y="28511"/>
                  <a:pt x="16627" y="29461"/>
                  <a:pt x="18464" y="30791"/>
                </a:cubicBezTo>
                <a:cubicBezTo>
                  <a:pt x="19573" y="31569"/>
                  <a:pt x="20994" y="31977"/>
                  <a:pt x="22402" y="31977"/>
                </a:cubicBezTo>
                <a:cubicBezTo>
                  <a:pt x="23285" y="31977"/>
                  <a:pt x="24163" y="31817"/>
                  <a:pt x="24956" y="31487"/>
                </a:cubicBezTo>
                <a:cubicBezTo>
                  <a:pt x="24956" y="31487"/>
                  <a:pt x="24956" y="31487"/>
                  <a:pt x="24956" y="31456"/>
                </a:cubicBezTo>
                <a:cubicBezTo>
                  <a:pt x="25969" y="31044"/>
                  <a:pt x="26856" y="30442"/>
                  <a:pt x="27743" y="29809"/>
                </a:cubicBezTo>
                <a:cubicBezTo>
                  <a:pt x="28313" y="29397"/>
                  <a:pt x="28914" y="28954"/>
                  <a:pt x="29263" y="28321"/>
                </a:cubicBezTo>
                <a:cubicBezTo>
                  <a:pt x="29548" y="27877"/>
                  <a:pt x="29643" y="27339"/>
                  <a:pt x="29706" y="26832"/>
                </a:cubicBezTo>
                <a:cubicBezTo>
                  <a:pt x="29896" y="24679"/>
                  <a:pt x="29136" y="22462"/>
                  <a:pt x="27648" y="20910"/>
                </a:cubicBezTo>
                <a:cubicBezTo>
                  <a:pt x="27363" y="20625"/>
                  <a:pt x="27046" y="20340"/>
                  <a:pt x="26856" y="19992"/>
                </a:cubicBezTo>
                <a:cubicBezTo>
                  <a:pt x="25938" y="18440"/>
                  <a:pt x="27426" y="16191"/>
                  <a:pt x="26413" y="14671"/>
                </a:cubicBezTo>
                <a:cubicBezTo>
                  <a:pt x="25906" y="13943"/>
                  <a:pt x="25019" y="13658"/>
                  <a:pt x="24322" y="13151"/>
                </a:cubicBezTo>
                <a:cubicBezTo>
                  <a:pt x="22011" y="11504"/>
                  <a:pt x="22866" y="8781"/>
                  <a:pt x="22327" y="6437"/>
                </a:cubicBezTo>
                <a:cubicBezTo>
                  <a:pt x="21567" y="2954"/>
                  <a:pt x="17799" y="547"/>
                  <a:pt x="14473" y="104"/>
                </a:cubicBezTo>
                <a:cubicBezTo>
                  <a:pt x="14077" y="39"/>
                  <a:pt x="13684" y="0"/>
                  <a:pt x="13297"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43"/>
          <p:cNvSpPr/>
          <p:nvPr/>
        </p:nvSpPr>
        <p:spPr>
          <a:xfrm>
            <a:off x="4181624" y="1760858"/>
            <a:ext cx="899614" cy="820632"/>
          </a:xfrm>
          <a:custGeom>
            <a:avLst/>
            <a:gdLst/>
            <a:ahLst/>
            <a:cxnLst/>
            <a:rect l="l" t="t" r="r" b="b"/>
            <a:pathLst>
              <a:path w="27997" h="25539" extrusionOk="0">
                <a:moveTo>
                  <a:pt x="14013" y="1"/>
                </a:moveTo>
                <a:cubicBezTo>
                  <a:pt x="12667" y="1"/>
                  <a:pt x="11445" y="309"/>
                  <a:pt x="10452" y="900"/>
                </a:cubicBezTo>
                <a:cubicBezTo>
                  <a:pt x="10040" y="1154"/>
                  <a:pt x="9723" y="1502"/>
                  <a:pt x="9438" y="1819"/>
                </a:cubicBezTo>
                <a:cubicBezTo>
                  <a:pt x="9343" y="1914"/>
                  <a:pt x="9217" y="2040"/>
                  <a:pt x="9122" y="2167"/>
                </a:cubicBezTo>
                <a:cubicBezTo>
                  <a:pt x="8710" y="2579"/>
                  <a:pt x="8203" y="2895"/>
                  <a:pt x="7601" y="3275"/>
                </a:cubicBezTo>
                <a:cubicBezTo>
                  <a:pt x="6746" y="3814"/>
                  <a:pt x="5796" y="4289"/>
                  <a:pt x="4878" y="4732"/>
                </a:cubicBezTo>
                <a:cubicBezTo>
                  <a:pt x="4688" y="4827"/>
                  <a:pt x="4466" y="4922"/>
                  <a:pt x="4276" y="5049"/>
                </a:cubicBezTo>
                <a:cubicBezTo>
                  <a:pt x="3484" y="5429"/>
                  <a:pt x="2756" y="5809"/>
                  <a:pt x="2218" y="6411"/>
                </a:cubicBezTo>
                <a:cubicBezTo>
                  <a:pt x="1616" y="7139"/>
                  <a:pt x="1268" y="8152"/>
                  <a:pt x="1299" y="9229"/>
                </a:cubicBezTo>
                <a:cubicBezTo>
                  <a:pt x="1331" y="10116"/>
                  <a:pt x="1584" y="11066"/>
                  <a:pt x="2091" y="12079"/>
                </a:cubicBezTo>
                <a:cubicBezTo>
                  <a:pt x="2186" y="12238"/>
                  <a:pt x="2281" y="12396"/>
                  <a:pt x="2376" y="12554"/>
                </a:cubicBezTo>
                <a:cubicBezTo>
                  <a:pt x="2598" y="12998"/>
                  <a:pt x="2851" y="13441"/>
                  <a:pt x="2978" y="13884"/>
                </a:cubicBezTo>
                <a:cubicBezTo>
                  <a:pt x="3358" y="15120"/>
                  <a:pt x="2376" y="16133"/>
                  <a:pt x="1933" y="16513"/>
                </a:cubicBezTo>
                <a:cubicBezTo>
                  <a:pt x="1838" y="16608"/>
                  <a:pt x="1743" y="16703"/>
                  <a:pt x="1616" y="16798"/>
                </a:cubicBezTo>
                <a:cubicBezTo>
                  <a:pt x="1109" y="17210"/>
                  <a:pt x="571" y="17653"/>
                  <a:pt x="286" y="18286"/>
                </a:cubicBezTo>
                <a:cubicBezTo>
                  <a:pt x="1" y="18920"/>
                  <a:pt x="33" y="19712"/>
                  <a:pt x="349" y="20313"/>
                </a:cubicBezTo>
                <a:cubicBezTo>
                  <a:pt x="508" y="20598"/>
                  <a:pt x="698" y="20820"/>
                  <a:pt x="888" y="21042"/>
                </a:cubicBezTo>
                <a:cubicBezTo>
                  <a:pt x="1109" y="21295"/>
                  <a:pt x="1299" y="21548"/>
                  <a:pt x="1458" y="21802"/>
                </a:cubicBezTo>
                <a:cubicBezTo>
                  <a:pt x="1679" y="22308"/>
                  <a:pt x="1679" y="22910"/>
                  <a:pt x="1458" y="23417"/>
                </a:cubicBezTo>
                <a:cubicBezTo>
                  <a:pt x="1363" y="23607"/>
                  <a:pt x="1236" y="23797"/>
                  <a:pt x="1109" y="23987"/>
                </a:cubicBezTo>
                <a:cubicBezTo>
                  <a:pt x="793" y="24494"/>
                  <a:pt x="476" y="24969"/>
                  <a:pt x="666" y="25539"/>
                </a:cubicBezTo>
                <a:lnTo>
                  <a:pt x="919" y="25444"/>
                </a:lnTo>
                <a:cubicBezTo>
                  <a:pt x="793" y="25000"/>
                  <a:pt x="1078" y="24589"/>
                  <a:pt x="1363" y="24145"/>
                </a:cubicBezTo>
                <a:cubicBezTo>
                  <a:pt x="1489" y="23955"/>
                  <a:pt x="1616" y="23734"/>
                  <a:pt x="1711" y="23512"/>
                </a:cubicBezTo>
                <a:cubicBezTo>
                  <a:pt x="1996" y="22942"/>
                  <a:pt x="1996" y="22245"/>
                  <a:pt x="1711" y="21675"/>
                </a:cubicBezTo>
                <a:cubicBezTo>
                  <a:pt x="1553" y="21390"/>
                  <a:pt x="1331" y="21137"/>
                  <a:pt x="1141" y="20883"/>
                </a:cubicBezTo>
                <a:cubicBezTo>
                  <a:pt x="951" y="20662"/>
                  <a:pt x="761" y="20440"/>
                  <a:pt x="634" y="20187"/>
                </a:cubicBezTo>
                <a:cubicBezTo>
                  <a:pt x="318" y="19648"/>
                  <a:pt x="318" y="18952"/>
                  <a:pt x="571" y="18413"/>
                </a:cubicBezTo>
                <a:cubicBezTo>
                  <a:pt x="824" y="17843"/>
                  <a:pt x="1331" y="17400"/>
                  <a:pt x="1806" y="17020"/>
                </a:cubicBezTo>
                <a:cubicBezTo>
                  <a:pt x="1933" y="16925"/>
                  <a:pt x="2028" y="16830"/>
                  <a:pt x="2154" y="16735"/>
                </a:cubicBezTo>
                <a:cubicBezTo>
                  <a:pt x="3168" y="15848"/>
                  <a:pt x="3580" y="14771"/>
                  <a:pt x="3263" y="13821"/>
                </a:cubicBezTo>
                <a:cubicBezTo>
                  <a:pt x="3136" y="13314"/>
                  <a:pt x="2883" y="12871"/>
                  <a:pt x="2629" y="12428"/>
                </a:cubicBezTo>
                <a:cubicBezTo>
                  <a:pt x="2534" y="12269"/>
                  <a:pt x="2439" y="12111"/>
                  <a:pt x="2376" y="11953"/>
                </a:cubicBezTo>
                <a:cubicBezTo>
                  <a:pt x="1869" y="10971"/>
                  <a:pt x="1616" y="10084"/>
                  <a:pt x="1584" y="9229"/>
                </a:cubicBezTo>
                <a:cubicBezTo>
                  <a:pt x="1553" y="8216"/>
                  <a:pt x="1869" y="7266"/>
                  <a:pt x="2439" y="6601"/>
                </a:cubicBezTo>
                <a:cubicBezTo>
                  <a:pt x="2946" y="6031"/>
                  <a:pt x="3643" y="5651"/>
                  <a:pt x="4403" y="5271"/>
                </a:cubicBezTo>
                <a:cubicBezTo>
                  <a:pt x="4593" y="5176"/>
                  <a:pt x="4815" y="5081"/>
                  <a:pt x="5005" y="4986"/>
                </a:cubicBezTo>
                <a:cubicBezTo>
                  <a:pt x="5923" y="4542"/>
                  <a:pt x="6873" y="4067"/>
                  <a:pt x="7760" y="3529"/>
                </a:cubicBezTo>
                <a:cubicBezTo>
                  <a:pt x="8362" y="3149"/>
                  <a:pt x="8900" y="2800"/>
                  <a:pt x="9312" y="2357"/>
                </a:cubicBezTo>
                <a:cubicBezTo>
                  <a:pt x="9438" y="2230"/>
                  <a:pt x="9533" y="2135"/>
                  <a:pt x="9660" y="2009"/>
                </a:cubicBezTo>
                <a:cubicBezTo>
                  <a:pt x="9945" y="1692"/>
                  <a:pt x="10230" y="1375"/>
                  <a:pt x="10610" y="1154"/>
                </a:cubicBezTo>
                <a:cubicBezTo>
                  <a:pt x="11589" y="557"/>
                  <a:pt x="12768" y="297"/>
                  <a:pt x="13979" y="297"/>
                </a:cubicBezTo>
                <a:cubicBezTo>
                  <a:pt x="16176" y="297"/>
                  <a:pt x="18480" y="1155"/>
                  <a:pt x="19889" y="2420"/>
                </a:cubicBezTo>
                <a:cubicBezTo>
                  <a:pt x="20016" y="2515"/>
                  <a:pt x="20142" y="2642"/>
                  <a:pt x="20269" y="2800"/>
                </a:cubicBezTo>
                <a:cubicBezTo>
                  <a:pt x="21283" y="3845"/>
                  <a:pt x="21916" y="5081"/>
                  <a:pt x="22043" y="6221"/>
                </a:cubicBezTo>
                <a:cubicBezTo>
                  <a:pt x="22169" y="7392"/>
                  <a:pt x="22169" y="8564"/>
                  <a:pt x="22169" y="9578"/>
                </a:cubicBezTo>
                <a:cubicBezTo>
                  <a:pt x="22169" y="9768"/>
                  <a:pt x="22169" y="9989"/>
                  <a:pt x="22169" y="10179"/>
                </a:cubicBezTo>
                <a:cubicBezTo>
                  <a:pt x="22138" y="10813"/>
                  <a:pt x="22138" y="11383"/>
                  <a:pt x="22391" y="12048"/>
                </a:cubicBezTo>
                <a:cubicBezTo>
                  <a:pt x="22613" y="12713"/>
                  <a:pt x="23024" y="13631"/>
                  <a:pt x="23943" y="14075"/>
                </a:cubicBezTo>
                <a:cubicBezTo>
                  <a:pt x="24228" y="14201"/>
                  <a:pt x="24576" y="14265"/>
                  <a:pt x="24893" y="14360"/>
                </a:cubicBezTo>
                <a:cubicBezTo>
                  <a:pt x="25114" y="14391"/>
                  <a:pt x="25368" y="14455"/>
                  <a:pt x="25590" y="14518"/>
                </a:cubicBezTo>
                <a:cubicBezTo>
                  <a:pt x="26571" y="14866"/>
                  <a:pt x="27300" y="15880"/>
                  <a:pt x="27363" y="16925"/>
                </a:cubicBezTo>
                <a:cubicBezTo>
                  <a:pt x="27363" y="17526"/>
                  <a:pt x="27205" y="18065"/>
                  <a:pt x="27015" y="18666"/>
                </a:cubicBezTo>
                <a:cubicBezTo>
                  <a:pt x="26951" y="18952"/>
                  <a:pt x="26856" y="19205"/>
                  <a:pt x="26793" y="19490"/>
                </a:cubicBezTo>
                <a:cubicBezTo>
                  <a:pt x="26540" y="20725"/>
                  <a:pt x="26635" y="22372"/>
                  <a:pt x="27806" y="23385"/>
                </a:cubicBezTo>
                <a:lnTo>
                  <a:pt x="27996" y="23163"/>
                </a:lnTo>
                <a:cubicBezTo>
                  <a:pt x="26920" y="22245"/>
                  <a:pt x="26825" y="20693"/>
                  <a:pt x="27078" y="19553"/>
                </a:cubicBezTo>
                <a:cubicBezTo>
                  <a:pt x="27141" y="19268"/>
                  <a:pt x="27205" y="19015"/>
                  <a:pt x="27300" y="18762"/>
                </a:cubicBezTo>
                <a:cubicBezTo>
                  <a:pt x="27490" y="18160"/>
                  <a:pt x="27648" y="17558"/>
                  <a:pt x="27616" y="16925"/>
                </a:cubicBezTo>
                <a:cubicBezTo>
                  <a:pt x="27585" y="15753"/>
                  <a:pt x="26793" y="14645"/>
                  <a:pt x="25685" y="14265"/>
                </a:cubicBezTo>
                <a:cubicBezTo>
                  <a:pt x="25431" y="14170"/>
                  <a:pt x="25178" y="14138"/>
                  <a:pt x="24956" y="14075"/>
                </a:cubicBezTo>
                <a:cubicBezTo>
                  <a:pt x="24639" y="14011"/>
                  <a:pt x="24323" y="13948"/>
                  <a:pt x="24038" y="13821"/>
                </a:cubicBezTo>
                <a:cubicBezTo>
                  <a:pt x="23436" y="13504"/>
                  <a:pt x="22993" y="12934"/>
                  <a:pt x="22644" y="11953"/>
                </a:cubicBezTo>
                <a:cubicBezTo>
                  <a:pt x="22423" y="11351"/>
                  <a:pt x="22423" y="10813"/>
                  <a:pt x="22454" y="10179"/>
                </a:cubicBezTo>
                <a:cubicBezTo>
                  <a:pt x="22454" y="9989"/>
                  <a:pt x="22454" y="9768"/>
                  <a:pt x="22454" y="9578"/>
                </a:cubicBezTo>
                <a:cubicBezTo>
                  <a:pt x="22454" y="8564"/>
                  <a:pt x="22423" y="7392"/>
                  <a:pt x="22296" y="6189"/>
                </a:cubicBezTo>
                <a:cubicBezTo>
                  <a:pt x="22201" y="4986"/>
                  <a:pt x="21504" y="3687"/>
                  <a:pt x="20491" y="2579"/>
                </a:cubicBezTo>
                <a:cubicBezTo>
                  <a:pt x="20332" y="2452"/>
                  <a:pt x="20206" y="2325"/>
                  <a:pt x="20079" y="2199"/>
                </a:cubicBezTo>
                <a:cubicBezTo>
                  <a:pt x="18907" y="1154"/>
                  <a:pt x="17229" y="394"/>
                  <a:pt x="15424" y="109"/>
                </a:cubicBezTo>
                <a:cubicBezTo>
                  <a:pt x="14942" y="36"/>
                  <a:pt x="14470" y="1"/>
                  <a:pt x="1401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43"/>
          <p:cNvSpPr/>
          <p:nvPr/>
        </p:nvSpPr>
        <p:spPr>
          <a:xfrm>
            <a:off x="3667761" y="3324490"/>
            <a:ext cx="1824580" cy="505862"/>
          </a:xfrm>
          <a:custGeom>
            <a:avLst/>
            <a:gdLst/>
            <a:ahLst/>
            <a:cxnLst/>
            <a:rect l="l" t="t" r="r" b="b"/>
            <a:pathLst>
              <a:path w="56783" h="15743" extrusionOk="0">
                <a:moveTo>
                  <a:pt x="49793" y="1"/>
                </a:moveTo>
                <a:cubicBezTo>
                  <a:pt x="46715" y="1"/>
                  <a:pt x="43498" y="797"/>
                  <a:pt x="40568" y="1515"/>
                </a:cubicBezTo>
                <a:cubicBezTo>
                  <a:pt x="36445" y="2515"/>
                  <a:pt x="32475" y="3638"/>
                  <a:pt x="28174" y="3638"/>
                </a:cubicBezTo>
                <a:cubicBezTo>
                  <a:pt x="28114" y="3638"/>
                  <a:pt x="28055" y="3637"/>
                  <a:pt x="27995" y="3637"/>
                </a:cubicBezTo>
                <a:cubicBezTo>
                  <a:pt x="20205" y="3574"/>
                  <a:pt x="12731" y="977"/>
                  <a:pt x="4972" y="375"/>
                </a:cubicBezTo>
                <a:cubicBezTo>
                  <a:pt x="4608" y="350"/>
                  <a:pt x="4232" y="329"/>
                  <a:pt x="3858" y="329"/>
                </a:cubicBezTo>
                <a:cubicBezTo>
                  <a:pt x="2834" y="329"/>
                  <a:pt x="1819" y="485"/>
                  <a:pt x="1077" y="1135"/>
                </a:cubicBezTo>
                <a:cubicBezTo>
                  <a:pt x="222" y="1895"/>
                  <a:pt x="0" y="3098"/>
                  <a:pt x="127" y="4207"/>
                </a:cubicBezTo>
                <a:cubicBezTo>
                  <a:pt x="475" y="6994"/>
                  <a:pt x="2597" y="8451"/>
                  <a:pt x="4909" y="9622"/>
                </a:cubicBezTo>
                <a:cubicBezTo>
                  <a:pt x="7886" y="11142"/>
                  <a:pt x="11021" y="12251"/>
                  <a:pt x="14188" y="13201"/>
                </a:cubicBezTo>
                <a:cubicBezTo>
                  <a:pt x="17260" y="14119"/>
                  <a:pt x="20458" y="15133"/>
                  <a:pt x="23657" y="15449"/>
                </a:cubicBezTo>
                <a:cubicBezTo>
                  <a:pt x="25524" y="15626"/>
                  <a:pt x="27405" y="15742"/>
                  <a:pt x="29284" y="15742"/>
                </a:cubicBezTo>
                <a:cubicBezTo>
                  <a:pt x="32123" y="15742"/>
                  <a:pt x="34955" y="15477"/>
                  <a:pt x="37718" y="14753"/>
                </a:cubicBezTo>
                <a:cubicBezTo>
                  <a:pt x="42848" y="13423"/>
                  <a:pt x="48010" y="11364"/>
                  <a:pt x="52349" y="8356"/>
                </a:cubicBezTo>
                <a:cubicBezTo>
                  <a:pt x="53141" y="7785"/>
                  <a:pt x="53932" y="7120"/>
                  <a:pt x="54534" y="6360"/>
                </a:cubicBezTo>
                <a:cubicBezTo>
                  <a:pt x="56783" y="3542"/>
                  <a:pt x="53774" y="153"/>
                  <a:pt x="50734" y="27"/>
                </a:cubicBezTo>
                <a:cubicBezTo>
                  <a:pt x="50422" y="9"/>
                  <a:pt x="50108" y="1"/>
                  <a:pt x="4979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43"/>
          <p:cNvSpPr/>
          <p:nvPr/>
        </p:nvSpPr>
        <p:spPr>
          <a:xfrm>
            <a:off x="3959813" y="2994907"/>
            <a:ext cx="377557" cy="568392"/>
          </a:xfrm>
          <a:custGeom>
            <a:avLst/>
            <a:gdLst/>
            <a:ahLst/>
            <a:cxnLst/>
            <a:rect l="l" t="t" r="r" b="b"/>
            <a:pathLst>
              <a:path w="11750" h="17689" extrusionOk="0">
                <a:moveTo>
                  <a:pt x="3246" y="0"/>
                </a:moveTo>
                <a:cubicBezTo>
                  <a:pt x="2774" y="0"/>
                  <a:pt x="2315" y="41"/>
                  <a:pt x="1932" y="86"/>
                </a:cubicBezTo>
                <a:cubicBezTo>
                  <a:pt x="1425" y="150"/>
                  <a:pt x="918" y="340"/>
                  <a:pt x="602" y="751"/>
                </a:cubicBezTo>
                <a:cubicBezTo>
                  <a:pt x="95" y="1416"/>
                  <a:pt x="158" y="2936"/>
                  <a:pt x="127" y="3728"/>
                </a:cubicBezTo>
                <a:cubicBezTo>
                  <a:pt x="0" y="8668"/>
                  <a:pt x="3895" y="12722"/>
                  <a:pt x="7062" y="16047"/>
                </a:cubicBezTo>
                <a:cubicBezTo>
                  <a:pt x="7664" y="16681"/>
                  <a:pt x="8329" y="17346"/>
                  <a:pt x="9184" y="17599"/>
                </a:cubicBezTo>
                <a:cubicBezTo>
                  <a:pt x="9387" y="17659"/>
                  <a:pt x="9602" y="17689"/>
                  <a:pt x="9817" y="17689"/>
                </a:cubicBezTo>
                <a:cubicBezTo>
                  <a:pt x="10509" y="17689"/>
                  <a:pt x="11198" y="17380"/>
                  <a:pt x="11464" y="16776"/>
                </a:cubicBezTo>
                <a:cubicBezTo>
                  <a:pt x="11749" y="16174"/>
                  <a:pt x="11591" y="15509"/>
                  <a:pt x="11369" y="14876"/>
                </a:cubicBezTo>
                <a:cubicBezTo>
                  <a:pt x="10989" y="13831"/>
                  <a:pt x="10451" y="12880"/>
                  <a:pt x="9817" y="11962"/>
                </a:cubicBezTo>
                <a:cubicBezTo>
                  <a:pt x="9374" y="11329"/>
                  <a:pt x="9089" y="10727"/>
                  <a:pt x="8804" y="10094"/>
                </a:cubicBezTo>
                <a:cubicBezTo>
                  <a:pt x="8709" y="9872"/>
                  <a:pt x="8646" y="9682"/>
                  <a:pt x="8551" y="9492"/>
                </a:cubicBezTo>
                <a:cubicBezTo>
                  <a:pt x="7601" y="7370"/>
                  <a:pt x="6904" y="5153"/>
                  <a:pt x="6492" y="2873"/>
                </a:cubicBezTo>
                <a:cubicBezTo>
                  <a:pt x="6334" y="2050"/>
                  <a:pt x="6176" y="1163"/>
                  <a:pt x="5574" y="625"/>
                </a:cubicBezTo>
                <a:cubicBezTo>
                  <a:pt x="5002" y="135"/>
                  <a:pt x="4102" y="0"/>
                  <a:pt x="3246"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43"/>
          <p:cNvSpPr/>
          <p:nvPr/>
        </p:nvSpPr>
        <p:spPr>
          <a:xfrm>
            <a:off x="4325128" y="2164892"/>
            <a:ext cx="520032" cy="459720"/>
          </a:xfrm>
          <a:custGeom>
            <a:avLst/>
            <a:gdLst/>
            <a:ahLst/>
            <a:cxnLst/>
            <a:rect l="l" t="t" r="r" b="b"/>
            <a:pathLst>
              <a:path w="16184" h="14307" extrusionOk="0">
                <a:moveTo>
                  <a:pt x="6737" y="1"/>
                </a:moveTo>
                <a:cubicBezTo>
                  <a:pt x="5780" y="1"/>
                  <a:pt x="4803" y="215"/>
                  <a:pt x="4022" y="772"/>
                </a:cubicBezTo>
                <a:cubicBezTo>
                  <a:pt x="3357" y="1247"/>
                  <a:pt x="2597" y="2102"/>
                  <a:pt x="2280" y="2831"/>
                </a:cubicBezTo>
                <a:cubicBezTo>
                  <a:pt x="1869" y="3812"/>
                  <a:pt x="2249" y="4952"/>
                  <a:pt x="1805" y="5934"/>
                </a:cubicBezTo>
                <a:cubicBezTo>
                  <a:pt x="1552" y="6441"/>
                  <a:pt x="1140" y="6853"/>
                  <a:pt x="855" y="7359"/>
                </a:cubicBezTo>
                <a:cubicBezTo>
                  <a:pt x="602" y="7803"/>
                  <a:pt x="444" y="8341"/>
                  <a:pt x="317" y="8848"/>
                </a:cubicBezTo>
                <a:cubicBezTo>
                  <a:pt x="95" y="9766"/>
                  <a:pt x="0" y="10748"/>
                  <a:pt x="380" y="11571"/>
                </a:cubicBezTo>
                <a:cubicBezTo>
                  <a:pt x="665" y="12173"/>
                  <a:pt x="1204" y="12648"/>
                  <a:pt x="1774" y="12996"/>
                </a:cubicBezTo>
                <a:cubicBezTo>
                  <a:pt x="2945" y="13725"/>
                  <a:pt x="4307" y="14136"/>
                  <a:pt x="5701" y="14168"/>
                </a:cubicBezTo>
                <a:cubicBezTo>
                  <a:pt x="5783" y="14172"/>
                  <a:pt x="5864" y="14173"/>
                  <a:pt x="5945" y="14173"/>
                </a:cubicBezTo>
                <a:cubicBezTo>
                  <a:pt x="6309" y="14173"/>
                  <a:pt x="6658" y="14142"/>
                  <a:pt x="7007" y="14142"/>
                </a:cubicBezTo>
                <a:cubicBezTo>
                  <a:pt x="7236" y="14142"/>
                  <a:pt x="7464" y="14156"/>
                  <a:pt x="7696" y="14200"/>
                </a:cubicBezTo>
                <a:cubicBezTo>
                  <a:pt x="8290" y="14271"/>
                  <a:pt x="8883" y="14307"/>
                  <a:pt x="9477" y="14307"/>
                </a:cubicBezTo>
                <a:cubicBezTo>
                  <a:pt x="9675" y="14307"/>
                  <a:pt x="9873" y="14303"/>
                  <a:pt x="10071" y="14295"/>
                </a:cubicBezTo>
                <a:cubicBezTo>
                  <a:pt x="12161" y="14231"/>
                  <a:pt x="14695" y="13820"/>
                  <a:pt x="15708" y="11698"/>
                </a:cubicBezTo>
                <a:cubicBezTo>
                  <a:pt x="16088" y="10906"/>
                  <a:pt x="16183" y="10051"/>
                  <a:pt x="16056" y="9196"/>
                </a:cubicBezTo>
                <a:cubicBezTo>
                  <a:pt x="15708" y="6916"/>
                  <a:pt x="13396" y="5744"/>
                  <a:pt x="12890" y="3591"/>
                </a:cubicBezTo>
                <a:cubicBezTo>
                  <a:pt x="12731" y="2926"/>
                  <a:pt x="12890" y="2071"/>
                  <a:pt x="12415" y="1532"/>
                </a:cubicBezTo>
                <a:cubicBezTo>
                  <a:pt x="11813" y="867"/>
                  <a:pt x="11116" y="1025"/>
                  <a:pt x="10293" y="740"/>
                </a:cubicBezTo>
                <a:cubicBezTo>
                  <a:pt x="9279" y="424"/>
                  <a:pt x="8203" y="75"/>
                  <a:pt x="7126" y="12"/>
                </a:cubicBezTo>
                <a:cubicBezTo>
                  <a:pt x="6997" y="4"/>
                  <a:pt x="6867" y="1"/>
                  <a:pt x="6737"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43"/>
          <p:cNvSpPr/>
          <p:nvPr/>
        </p:nvSpPr>
        <p:spPr>
          <a:xfrm>
            <a:off x="3950656" y="2500516"/>
            <a:ext cx="468106" cy="624367"/>
          </a:xfrm>
          <a:custGeom>
            <a:avLst/>
            <a:gdLst/>
            <a:ahLst/>
            <a:cxnLst/>
            <a:rect l="l" t="t" r="r" b="b"/>
            <a:pathLst>
              <a:path w="14568" h="19431" extrusionOk="0">
                <a:moveTo>
                  <a:pt x="11233" y="0"/>
                </a:moveTo>
                <a:cubicBezTo>
                  <a:pt x="9357" y="0"/>
                  <a:pt x="7943" y="1924"/>
                  <a:pt x="7094" y="3596"/>
                </a:cubicBezTo>
                <a:cubicBezTo>
                  <a:pt x="5827" y="6098"/>
                  <a:pt x="4402" y="8537"/>
                  <a:pt x="3072" y="11007"/>
                </a:cubicBezTo>
                <a:cubicBezTo>
                  <a:pt x="1773" y="13382"/>
                  <a:pt x="348" y="15852"/>
                  <a:pt x="0" y="18576"/>
                </a:cubicBezTo>
                <a:cubicBezTo>
                  <a:pt x="2027" y="18956"/>
                  <a:pt x="4085" y="19399"/>
                  <a:pt x="6144" y="19431"/>
                </a:cubicBezTo>
                <a:cubicBezTo>
                  <a:pt x="6587" y="17974"/>
                  <a:pt x="7442" y="16644"/>
                  <a:pt x="8266" y="15377"/>
                </a:cubicBezTo>
                <a:cubicBezTo>
                  <a:pt x="9754" y="13065"/>
                  <a:pt x="11306" y="10785"/>
                  <a:pt x="12699" y="8410"/>
                </a:cubicBezTo>
                <a:cubicBezTo>
                  <a:pt x="13206" y="7555"/>
                  <a:pt x="13649" y="6668"/>
                  <a:pt x="13871" y="5750"/>
                </a:cubicBezTo>
                <a:cubicBezTo>
                  <a:pt x="14283" y="3976"/>
                  <a:pt x="14568" y="1285"/>
                  <a:pt x="12604" y="334"/>
                </a:cubicBezTo>
                <a:cubicBezTo>
                  <a:pt x="12123" y="103"/>
                  <a:pt x="11666" y="0"/>
                  <a:pt x="11233"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43"/>
          <p:cNvSpPr/>
          <p:nvPr/>
        </p:nvSpPr>
        <p:spPr>
          <a:xfrm>
            <a:off x="4762676" y="2994907"/>
            <a:ext cx="376561" cy="568392"/>
          </a:xfrm>
          <a:custGeom>
            <a:avLst/>
            <a:gdLst/>
            <a:ahLst/>
            <a:cxnLst/>
            <a:rect l="l" t="t" r="r" b="b"/>
            <a:pathLst>
              <a:path w="11719" h="17689" extrusionOk="0">
                <a:moveTo>
                  <a:pt x="8504" y="0"/>
                </a:moveTo>
                <a:cubicBezTo>
                  <a:pt x="7648" y="0"/>
                  <a:pt x="6748" y="135"/>
                  <a:pt x="6176" y="625"/>
                </a:cubicBezTo>
                <a:cubicBezTo>
                  <a:pt x="5575" y="1163"/>
                  <a:pt x="5416" y="2050"/>
                  <a:pt x="5258" y="2873"/>
                </a:cubicBezTo>
                <a:cubicBezTo>
                  <a:pt x="4846" y="5153"/>
                  <a:pt x="4150" y="7370"/>
                  <a:pt x="3200" y="9492"/>
                </a:cubicBezTo>
                <a:cubicBezTo>
                  <a:pt x="3105" y="9682"/>
                  <a:pt x="3041" y="9872"/>
                  <a:pt x="2946" y="10094"/>
                </a:cubicBezTo>
                <a:cubicBezTo>
                  <a:pt x="2661" y="10727"/>
                  <a:pt x="2376" y="11329"/>
                  <a:pt x="1933" y="11962"/>
                </a:cubicBezTo>
                <a:cubicBezTo>
                  <a:pt x="1299" y="12880"/>
                  <a:pt x="761" y="13831"/>
                  <a:pt x="381" y="14876"/>
                </a:cubicBezTo>
                <a:cubicBezTo>
                  <a:pt x="159" y="15509"/>
                  <a:pt x="1" y="16174"/>
                  <a:pt x="286" y="16776"/>
                </a:cubicBezTo>
                <a:cubicBezTo>
                  <a:pt x="552" y="17380"/>
                  <a:pt x="1242" y="17689"/>
                  <a:pt x="1934" y="17689"/>
                </a:cubicBezTo>
                <a:cubicBezTo>
                  <a:pt x="2148" y="17689"/>
                  <a:pt x="2364" y="17659"/>
                  <a:pt x="2566" y="17599"/>
                </a:cubicBezTo>
                <a:cubicBezTo>
                  <a:pt x="3421" y="17346"/>
                  <a:pt x="4055" y="16681"/>
                  <a:pt x="4688" y="16047"/>
                </a:cubicBezTo>
                <a:cubicBezTo>
                  <a:pt x="7855" y="12722"/>
                  <a:pt x="11718" y="8668"/>
                  <a:pt x="11623" y="3728"/>
                </a:cubicBezTo>
                <a:cubicBezTo>
                  <a:pt x="11592" y="2936"/>
                  <a:pt x="11655" y="1416"/>
                  <a:pt x="11148" y="751"/>
                </a:cubicBezTo>
                <a:cubicBezTo>
                  <a:pt x="10832" y="340"/>
                  <a:pt x="10325" y="150"/>
                  <a:pt x="9818" y="86"/>
                </a:cubicBezTo>
                <a:cubicBezTo>
                  <a:pt x="9435" y="41"/>
                  <a:pt x="8976" y="0"/>
                  <a:pt x="8504"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43"/>
          <p:cNvSpPr/>
          <p:nvPr/>
        </p:nvSpPr>
        <p:spPr>
          <a:xfrm>
            <a:off x="4681284" y="2500516"/>
            <a:ext cx="468138" cy="624367"/>
          </a:xfrm>
          <a:custGeom>
            <a:avLst/>
            <a:gdLst/>
            <a:ahLst/>
            <a:cxnLst/>
            <a:rect l="l" t="t" r="r" b="b"/>
            <a:pathLst>
              <a:path w="14569" h="19431" extrusionOk="0">
                <a:moveTo>
                  <a:pt x="3335" y="0"/>
                </a:moveTo>
                <a:cubicBezTo>
                  <a:pt x="2902" y="0"/>
                  <a:pt x="2445" y="103"/>
                  <a:pt x="1964" y="334"/>
                </a:cubicBezTo>
                <a:cubicBezTo>
                  <a:pt x="0" y="1285"/>
                  <a:pt x="317" y="3976"/>
                  <a:pt x="697" y="5750"/>
                </a:cubicBezTo>
                <a:cubicBezTo>
                  <a:pt x="919" y="6668"/>
                  <a:pt x="1362" y="7555"/>
                  <a:pt x="1869" y="8410"/>
                </a:cubicBezTo>
                <a:cubicBezTo>
                  <a:pt x="3262" y="10785"/>
                  <a:pt x="4814" y="13065"/>
                  <a:pt x="6303" y="15377"/>
                </a:cubicBezTo>
                <a:cubicBezTo>
                  <a:pt x="7126" y="16644"/>
                  <a:pt x="7981" y="17974"/>
                  <a:pt x="8424" y="19431"/>
                </a:cubicBezTo>
                <a:cubicBezTo>
                  <a:pt x="10483" y="19399"/>
                  <a:pt x="12541" y="18956"/>
                  <a:pt x="14568" y="18576"/>
                </a:cubicBezTo>
                <a:cubicBezTo>
                  <a:pt x="14251" y="15852"/>
                  <a:pt x="12795" y="13382"/>
                  <a:pt x="11528" y="11007"/>
                </a:cubicBezTo>
                <a:cubicBezTo>
                  <a:pt x="10166" y="8537"/>
                  <a:pt x="8741" y="6098"/>
                  <a:pt x="7474" y="3596"/>
                </a:cubicBezTo>
                <a:cubicBezTo>
                  <a:pt x="6625" y="1924"/>
                  <a:pt x="5212" y="0"/>
                  <a:pt x="3335"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43"/>
          <p:cNvSpPr/>
          <p:nvPr/>
        </p:nvSpPr>
        <p:spPr>
          <a:xfrm>
            <a:off x="4224408" y="2460880"/>
            <a:ext cx="657399" cy="1024738"/>
          </a:xfrm>
          <a:custGeom>
            <a:avLst/>
            <a:gdLst/>
            <a:ahLst/>
            <a:cxnLst/>
            <a:rect l="l" t="t" r="r" b="b"/>
            <a:pathLst>
              <a:path w="20459" h="31891" extrusionOk="0">
                <a:moveTo>
                  <a:pt x="10166" y="0"/>
                </a:moveTo>
                <a:cubicBezTo>
                  <a:pt x="8868" y="32"/>
                  <a:pt x="7601" y="127"/>
                  <a:pt x="6303" y="348"/>
                </a:cubicBezTo>
                <a:cubicBezTo>
                  <a:pt x="5574" y="475"/>
                  <a:pt x="4814" y="665"/>
                  <a:pt x="4086" y="792"/>
                </a:cubicBezTo>
                <a:cubicBezTo>
                  <a:pt x="1964" y="1140"/>
                  <a:pt x="1774" y="1742"/>
                  <a:pt x="1331" y="3895"/>
                </a:cubicBezTo>
                <a:cubicBezTo>
                  <a:pt x="887" y="6080"/>
                  <a:pt x="444" y="8266"/>
                  <a:pt x="476" y="10514"/>
                </a:cubicBezTo>
                <a:cubicBezTo>
                  <a:pt x="539" y="13111"/>
                  <a:pt x="1552" y="14948"/>
                  <a:pt x="2376" y="17291"/>
                </a:cubicBezTo>
                <a:cubicBezTo>
                  <a:pt x="3136" y="19508"/>
                  <a:pt x="2693" y="22517"/>
                  <a:pt x="1996" y="24670"/>
                </a:cubicBezTo>
                <a:cubicBezTo>
                  <a:pt x="1521" y="26222"/>
                  <a:pt x="666" y="27489"/>
                  <a:pt x="96" y="28977"/>
                </a:cubicBezTo>
                <a:cubicBezTo>
                  <a:pt x="32" y="29104"/>
                  <a:pt x="1" y="29230"/>
                  <a:pt x="32" y="29357"/>
                </a:cubicBezTo>
                <a:cubicBezTo>
                  <a:pt x="64" y="29515"/>
                  <a:pt x="222" y="29610"/>
                  <a:pt x="381" y="29674"/>
                </a:cubicBezTo>
                <a:cubicBezTo>
                  <a:pt x="3168" y="31162"/>
                  <a:pt x="6303" y="31606"/>
                  <a:pt x="9375" y="31827"/>
                </a:cubicBezTo>
                <a:cubicBezTo>
                  <a:pt x="9660" y="31827"/>
                  <a:pt x="9913" y="31859"/>
                  <a:pt x="10166" y="31859"/>
                </a:cubicBezTo>
                <a:lnTo>
                  <a:pt x="10166" y="31891"/>
                </a:lnTo>
                <a:cubicBezTo>
                  <a:pt x="10198" y="31891"/>
                  <a:pt x="10198" y="31859"/>
                  <a:pt x="10230" y="31859"/>
                </a:cubicBezTo>
                <a:cubicBezTo>
                  <a:pt x="10261" y="31859"/>
                  <a:pt x="10261" y="31891"/>
                  <a:pt x="10293" y="31891"/>
                </a:cubicBezTo>
                <a:lnTo>
                  <a:pt x="10293" y="31859"/>
                </a:lnTo>
                <a:cubicBezTo>
                  <a:pt x="10546" y="31859"/>
                  <a:pt x="10800" y="31827"/>
                  <a:pt x="11085" y="31827"/>
                </a:cubicBezTo>
                <a:cubicBezTo>
                  <a:pt x="14125" y="31606"/>
                  <a:pt x="17292" y="31162"/>
                  <a:pt x="20079" y="29674"/>
                </a:cubicBezTo>
                <a:cubicBezTo>
                  <a:pt x="20237" y="29610"/>
                  <a:pt x="20364" y="29515"/>
                  <a:pt x="20427" y="29357"/>
                </a:cubicBezTo>
                <a:cubicBezTo>
                  <a:pt x="20459" y="29230"/>
                  <a:pt x="20396" y="29104"/>
                  <a:pt x="20364" y="28977"/>
                </a:cubicBezTo>
                <a:cubicBezTo>
                  <a:pt x="19794" y="27489"/>
                  <a:pt x="18939" y="26222"/>
                  <a:pt x="18432" y="24670"/>
                </a:cubicBezTo>
                <a:cubicBezTo>
                  <a:pt x="17767" y="22548"/>
                  <a:pt x="17324" y="19508"/>
                  <a:pt x="18084" y="17291"/>
                </a:cubicBezTo>
                <a:cubicBezTo>
                  <a:pt x="18907" y="14948"/>
                  <a:pt x="19889" y="13111"/>
                  <a:pt x="19952" y="10514"/>
                </a:cubicBezTo>
                <a:cubicBezTo>
                  <a:pt x="20016" y="8266"/>
                  <a:pt x="19572" y="6080"/>
                  <a:pt x="19129" y="3895"/>
                </a:cubicBezTo>
                <a:cubicBezTo>
                  <a:pt x="18685" y="1742"/>
                  <a:pt x="18464" y="1108"/>
                  <a:pt x="16374" y="792"/>
                </a:cubicBezTo>
                <a:cubicBezTo>
                  <a:pt x="15614" y="665"/>
                  <a:pt x="14885" y="475"/>
                  <a:pt x="14125" y="348"/>
                </a:cubicBezTo>
                <a:cubicBezTo>
                  <a:pt x="12858" y="127"/>
                  <a:pt x="11560" y="0"/>
                  <a:pt x="1026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43"/>
          <p:cNvSpPr/>
          <p:nvPr/>
        </p:nvSpPr>
        <p:spPr>
          <a:xfrm>
            <a:off x="4348520" y="2438661"/>
            <a:ext cx="439637" cy="236656"/>
          </a:xfrm>
          <a:custGeom>
            <a:avLst/>
            <a:gdLst/>
            <a:ahLst/>
            <a:cxnLst/>
            <a:rect l="l" t="t" r="r" b="b"/>
            <a:pathLst>
              <a:path w="13682" h="7365" extrusionOk="0">
                <a:moveTo>
                  <a:pt x="12401" y="0"/>
                </a:moveTo>
                <a:cubicBezTo>
                  <a:pt x="12204" y="0"/>
                  <a:pt x="12024" y="11"/>
                  <a:pt x="11908" y="11"/>
                </a:cubicBezTo>
                <a:cubicBezTo>
                  <a:pt x="7950" y="138"/>
                  <a:pt x="3991" y="296"/>
                  <a:pt x="1" y="423"/>
                </a:cubicBezTo>
                <a:cubicBezTo>
                  <a:pt x="254" y="1278"/>
                  <a:pt x="254" y="2069"/>
                  <a:pt x="571" y="2893"/>
                </a:cubicBezTo>
                <a:cubicBezTo>
                  <a:pt x="856" y="3621"/>
                  <a:pt x="1236" y="4286"/>
                  <a:pt x="1679" y="4888"/>
                </a:cubicBezTo>
                <a:cubicBezTo>
                  <a:pt x="2629" y="6123"/>
                  <a:pt x="3959" y="6946"/>
                  <a:pt x="5448" y="7263"/>
                </a:cubicBezTo>
                <a:cubicBezTo>
                  <a:pt x="5815" y="7331"/>
                  <a:pt x="6187" y="7364"/>
                  <a:pt x="6559" y="7364"/>
                </a:cubicBezTo>
                <a:cubicBezTo>
                  <a:pt x="8788" y="7364"/>
                  <a:pt x="11017" y="6181"/>
                  <a:pt x="12130" y="4255"/>
                </a:cubicBezTo>
                <a:cubicBezTo>
                  <a:pt x="12542" y="3526"/>
                  <a:pt x="12795" y="2735"/>
                  <a:pt x="13048" y="1911"/>
                </a:cubicBezTo>
                <a:cubicBezTo>
                  <a:pt x="13175" y="1531"/>
                  <a:pt x="13682" y="613"/>
                  <a:pt x="13428" y="296"/>
                </a:cubicBezTo>
                <a:cubicBezTo>
                  <a:pt x="13259" y="43"/>
                  <a:pt x="12795" y="0"/>
                  <a:pt x="12401"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43"/>
          <p:cNvSpPr/>
          <p:nvPr/>
        </p:nvSpPr>
        <p:spPr>
          <a:xfrm>
            <a:off x="4425863" y="2265274"/>
            <a:ext cx="266635" cy="371227"/>
          </a:xfrm>
          <a:custGeom>
            <a:avLst/>
            <a:gdLst/>
            <a:ahLst/>
            <a:cxnLst/>
            <a:rect l="l" t="t" r="r" b="b"/>
            <a:pathLst>
              <a:path w="8298" h="11553" extrusionOk="0">
                <a:moveTo>
                  <a:pt x="2592" y="1"/>
                </a:moveTo>
                <a:cubicBezTo>
                  <a:pt x="2393" y="1"/>
                  <a:pt x="2194" y="7"/>
                  <a:pt x="1996" y="23"/>
                </a:cubicBezTo>
                <a:cubicBezTo>
                  <a:pt x="1932" y="23"/>
                  <a:pt x="1869" y="23"/>
                  <a:pt x="1837" y="87"/>
                </a:cubicBezTo>
                <a:cubicBezTo>
                  <a:pt x="1774" y="118"/>
                  <a:pt x="1774" y="182"/>
                  <a:pt x="1774" y="245"/>
                </a:cubicBezTo>
                <a:cubicBezTo>
                  <a:pt x="1679" y="1385"/>
                  <a:pt x="1774" y="2588"/>
                  <a:pt x="1711" y="3760"/>
                </a:cubicBezTo>
                <a:cubicBezTo>
                  <a:pt x="1616" y="4837"/>
                  <a:pt x="1394" y="5914"/>
                  <a:pt x="761" y="6800"/>
                </a:cubicBezTo>
                <a:cubicBezTo>
                  <a:pt x="0" y="7877"/>
                  <a:pt x="190" y="9334"/>
                  <a:pt x="1014" y="10284"/>
                </a:cubicBezTo>
                <a:cubicBezTo>
                  <a:pt x="1808" y="11180"/>
                  <a:pt x="3074" y="11552"/>
                  <a:pt x="4322" y="11552"/>
                </a:cubicBezTo>
                <a:cubicBezTo>
                  <a:pt x="5016" y="11552"/>
                  <a:pt x="5703" y="11438"/>
                  <a:pt x="6303" y="11234"/>
                </a:cubicBezTo>
                <a:cubicBezTo>
                  <a:pt x="7443" y="10822"/>
                  <a:pt x="8234" y="9936"/>
                  <a:pt x="8266" y="8701"/>
                </a:cubicBezTo>
                <a:cubicBezTo>
                  <a:pt x="8298" y="7339"/>
                  <a:pt x="7094" y="6357"/>
                  <a:pt x="6778" y="5059"/>
                </a:cubicBezTo>
                <a:cubicBezTo>
                  <a:pt x="6619" y="4330"/>
                  <a:pt x="6619" y="3602"/>
                  <a:pt x="6651" y="2842"/>
                </a:cubicBezTo>
                <a:cubicBezTo>
                  <a:pt x="6651" y="1987"/>
                  <a:pt x="6683" y="1132"/>
                  <a:pt x="6714" y="245"/>
                </a:cubicBezTo>
                <a:cubicBezTo>
                  <a:pt x="5970" y="107"/>
                  <a:pt x="5345" y="17"/>
                  <a:pt x="4590" y="17"/>
                </a:cubicBezTo>
                <a:cubicBezTo>
                  <a:pt x="4478" y="17"/>
                  <a:pt x="4363" y="19"/>
                  <a:pt x="4244" y="23"/>
                </a:cubicBezTo>
                <a:cubicBezTo>
                  <a:pt x="4135" y="28"/>
                  <a:pt x="4024" y="30"/>
                  <a:pt x="3913" y="30"/>
                </a:cubicBezTo>
                <a:cubicBezTo>
                  <a:pt x="3480" y="30"/>
                  <a:pt x="3037" y="1"/>
                  <a:pt x="2592"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43"/>
          <p:cNvSpPr/>
          <p:nvPr/>
        </p:nvSpPr>
        <p:spPr>
          <a:xfrm>
            <a:off x="4531708" y="1854685"/>
            <a:ext cx="501685" cy="786861"/>
          </a:xfrm>
          <a:custGeom>
            <a:avLst/>
            <a:gdLst/>
            <a:ahLst/>
            <a:cxnLst/>
            <a:rect l="l" t="t" r="r" b="b"/>
            <a:pathLst>
              <a:path w="15613" h="24488" extrusionOk="0">
                <a:moveTo>
                  <a:pt x="2308" y="1"/>
                </a:moveTo>
                <a:cubicBezTo>
                  <a:pt x="2215" y="1"/>
                  <a:pt x="2121" y="3"/>
                  <a:pt x="2027" y="7"/>
                </a:cubicBezTo>
                <a:cubicBezTo>
                  <a:pt x="1330" y="39"/>
                  <a:pt x="633" y="197"/>
                  <a:pt x="0" y="514"/>
                </a:cubicBezTo>
                <a:cubicBezTo>
                  <a:pt x="633" y="229"/>
                  <a:pt x="1330" y="70"/>
                  <a:pt x="2027" y="70"/>
                </a:cubicBezTo>
                <a:cubicBezTo>
                  <a:pt x="2115" y="66"/>
                  <a:pt x="2204" y="64"/>
                  <a:pt x="2292" y="64"/>
                </a:cubicBezTo>
                <a:cubicBezTo>
                  <a:pt x="2901" y="64"/>
                  <a:pt x="3509" y="158"/>
                  <a:pt x="4117" y="324"/>
                </a:cubicBezTo>
                <a:cubicBezTo>
                  <a:pt x="5479" y="640"/>
                  <a:pt x="6714" y="1337"/>
                  <a:pt x="7696" y="2351"/>
                </a:cubicBezTo>
                <a:cubicBezTo>
                  <a:pt x="8677" y="3332"/>
                  <a:pt x="9342" y="4631"/>
                  <a:pt x="9532" y="5992"/>
                </a:cubicBezTo>
                <a:cubicBezTo>
                  <a:pt x="9627" y="6689"/>
                  <a:pt x="9596" y="7386"/>
                  <a:pt x="9596" y="8083"/>
                </a:cubicBezTo>
                <a:cubicBezTo>
                  <a:pt x="9627" y="8811"/>
                  <a:pt x="9659" y="9539"/>
                  <a:pt x="9976" y="10204"/>
                </a:cubicBezTo>
                <a:cubicBezTo>
                  <a:pt x="10293" y="10869"/>
                  <a:pt x="10831" y="11376"/>
                  <a:pt x="11401" y="11788"/>
                </a:cubicBezTo>
                <a:cubicBezTo>
                  <a:pt x="11971" y="12200"/>
                  <a:pt x="12604" y="12516"/>
                  <a:pt x="13206" y="12896"/>
                </a:cubicBezTo>
                <a:cubicBezTo>
                  <a:pt x="13491" y="13055"/>
                  <a:pt x="13776" y="13245"/>
                  <a:pt x="13966" y="13530"/>
                </a:cubicBezTo>
                <a:cubicBezTo>
                  <a:pt x="14156" y="13783"/>
                  <a:pt x="14219" y="14131"/>
                  <a:pt x="14219" y="14480"/>
                </a:cubicBezTo>
                <a:cubicBezTo>
                  <a:pt x="14219" y="14828"/>
                  <a:pt x="14188" y="15176"/>
                  <a:pt x="14093" y="15493"/>
                </a:cubicBezTo>
                <a:cubicBezTo>
                  <a:pt x="14029" y="15842"/>
                  <a:pt x="13871" y="16158"/>
                  <a:pt x="13744" y="16475"/>
                </a:cubicBezTo>
                <a:cubicBezTo>
                  <a:pt x="13586" y="16792"/>
                  <a:pt x="13491" y="17172"/>
                  <a:pt x="13554" y="17552"/>
                </a:cubicBezTo>
                <a:cubicBezTo>
                  <a:pt x="13586" y="17900"/>
                  <a:pt x="13713" y="18248"/>
                  <a:pt x="13871" y="18565"/>
                </a:cubicBezTo>
                <a:cubicBezTo>
                  <a:pt x="14188" y="19198"/>
                  <a:pt x="14536" y="19800"/>
                  <a:pt x="14853" y="20433"/>
                </a:cubicBezTo>
                <a:cubicBezTo>
                  <a:pt x="15170" y="21035"/>
                  <a:pt x="15423" y="21700"/>
                  <a:pt x="15486" y="22397"/>
                </a:cubicBezTo>
                <a:cubicBezTo>
                  <a:pt x="15581" y="23094"/>
                  <a:pt x="15486" y="23822"/>
                  <a:pt x="15265" y="24487"/>
                </a:cubicBezTo>
                <a:cubicBezTo>
                  <a:pt x="15518" y="23822"/>
                  <a:pt x="15613" y="23125"/>
                  <a:pt x="15550" y="22397"/>
                </a:cubicBezTo>
                <a:cubicBezTo>
                  <a:pt x="15486" y="21700"/>
                  <a:pt x="15233" y="21035"/>
                  <a:pt x="14948" y="20370"/>
                </a:cubicBezTo>
                <a:cubicBezTo>
                  <a:pt x="14631" y="19737"/>
                  <a:pt x="14283" y="19135"/>
                  <a:pt x="13966" y="18502"/>
                </a:cubicBezTo>
                <a:cubicBezTo>
                  <a:pt x="13839" y="18185"/>
                  <a:pt x="13713" y="17868"/>
                  <a:pt x="13681" y="17520"/>
                </a:cubicBezTo>
                <a:cubicBezTo>
                  <a:pt x="13649" y="17203"/>
                  <a:pt x="13744" y="16855"/>
                  <a:pt x="13871" y="16538"/>
                </a:cubicBezTo>
                <a:cubicBezTo>
                  <a:pt x="14029" y="16222"/>
                  <a:pt x="14188" y="15905"/>
                  <a:pt x="14283" y="15556"/>
                </a:cubicBezTo>
                <a:cubicBezTo>
                  <a:pt x="14378" y="15208"/>
                  <a:pt x="14409" y="14860"/>
                  <a:pt x="14409" y="14480"/>
                </a:cubicBezTo>
                <a:cubicBezTo>
                  <a:pt x="14409" y="14131"/>
                  <a:pt x="14346" y="13751"/>
                  <a:pt x="14124" y="13435"/>
                </a:cubicBezTo>
                <a:cubicBezTo>
                  <a:pt x="13903" y="13118"/>
                  <a:pt x="13586" y="12928"/>
                  <a:pt x="13301" y="12738"/>
                </a:cubicBezTo>
                <a:cubicBezTo>
                  <a:pt x="12699" y="12358"/>
                  <a:pt x="12066" y="12041"/>
                  <a:pt x="11496" y="11630"/>
                </a:cubicBezTo>
                <a:cubicBezTo>
                  <a:pt x="10958" y="11250"/>
                  <a:pt x="10451" y="10743"/>
                  <a:pt x="10166" y="10109"/>
                </a:cubicBezTo>
                <a:cubicBezTo>
                  <a:pt x="9881" y="9508"/>
                  <a:pt x="9817" y="8779"/>
                  <a:pt x="9786" y="8114"/>
                </a:cubicBezTo>
                <a:cubicBezTo>
                  <a:pt x="9786" y="7418"/>
                  <a:pt x="9817" y="6689"/>
                  <a:pt x="9722" y="5992"/>
                </a:cubicBezTo>
                <a:cubicBezTo>
                  <a:pt x="9532" y="4567"/>
                  <a:pt x="8804" y="3237"/>
                  <a:pt x="7822" y="2256"/>
                </a:cubicBezTo>
                <a:cubicBezTo>
                  <a:pt x="6809" y="1242"/>
                  <a:pt x="5510" y="545"/>
                  <a:pt x="4149" y="229"/>
                </a:cubicBezTo>
                <a:cubicBezTo>
                  <a:pt x="3542" y="91"/>
                  <a:pt x="2935" y="1"/>
                  <a:pt x="2308"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43"/>
          <p:cNvSpPr/>
          <p:nvPr/>
        </p:nvSpPr>
        <p:spPr>
          <a:xfrm>
            <a:off x="4475733" y="2265274"/>
            <a:ext cx="166896" cy="185437"/>
          </a:xfrm>
          <a:custGeom>
            <a:avLst/>
            <a:gdLst/>
            <a:ahLst/>
            <a:cxnLst/>
            <a:rect l="l" t="t" r="r" b="b"/>
            <a:pathLst>
              <a:path w="5194" h="5771" extrusionOk="0">
                <a:moveTo>
                  <a:pt x="1021" y="1"/>
                </a:moveTo>
                <a:cubicBezTo>
                  <a:pt x="827" y="1"/>
                  <a:pt x="634" y="7"/>
                  <a:pt x="444" y="23"/>
                </a:cubicBezTo>
                <a:cubicBezTo>
                  <a:pt x="380" y="23"/>
                  <a:pt x="317" y="23"/>
                  <a:pt x="254" y="55"/>
                </a:cubicBezTo>
                <a:cubicBezTo>
                  <a:pt x="222" y="87"/>
                  <a:pt x="222" y="150"/>
                  <a:pt x="222" y="213"/>
                </a:cubicBezTo>
                <a:cubicBezTo>
                  <a:pt x="127" y="1385"/>
                  <a:pt x="222" y="2557"/>
                  <a:pt x="127" y="3729"/>
                </a:cubicBezTo>
                <a:cubicBezTo>
                  <a:pt x="95" y="4077"/>
                  <a:pt x="64" y="4425"/>
                  <a:pt x="0" y="4742"/>
                </a:cubicBezTo>
                <a:cubicBezTo>
                  <a:pt x="127" y="4837"/>
                  <a:pt x="254" y="4932"/>
                  <a:pt x="380" y="5027"/>
                </a:cubicBezTo>
                <a:cubicBezTo>
                  <a:pt x="1024" y="5515"/>
                  <a:pt x="1823" y="5770"/>
                  <a:pt x="2624" y="5770"/>
                </a:cubicBezTo>
                <a:cubicBezTo>
                  <a:pt x="2967" y="5770"/>
                  <a:pt x="3310" y="5723"/>
                  <a:pt x="3642" y="5629"/>
                </a:cubicBezTo>
                <a:cubicBezTo>
                  <a:pt x="4212" y="5470"/>
                  <a:pt x="4719" y="5217"/>
                  <a:pt x="5194" y="4900"/>
                </a:cubicBezTo>
                <a:cubicBezTo>
                  <a:pt x="5036" y="4204"/>
                  <a:pt x="5067" y="3539"/>
                  <a:pt x="5067" y="2842"/>
                </a:cubicBezTo>
                <a:cubicBezTo>
                  <a:pt x="5099" y="1987"/>
                  <a:pt x="5099" y="1100"/>
                  <a:pt x="5162" y="245"/>
                </a:cubicBezTo>
                <a:cubicBezTo>
                  <a:pt x="4486" y="95"/>
                  <a:pt x="3908" y="4"/>
                  <a:pt x="3242" y="4"/>
                </a:cubicBezTo>
                <a:cubicBezTo>
                  <a:pt x="3066" y="4"/>
                  <a:pt x="2884" y="10"/>
                  <a:pt x="2692" y="23"/>
                </a:cubicBezTo>
                <a:cubicBezTo>
                  <a:pt x="2578" y="28"/>
                  <a:pt x="2463" y="30"/>
                  <a:pt x="2349" y="30"/>
                </a:cubicBezTo>
                <a:cubicBezTo>
                  <a:pt x="1903" y="30"/>
                  <a:pt x="1458" y="1"/>
                  <a:pt x="1021"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43"/>
          <p:cNvSpPr/>
          <p:nvPr/>
        </p:nvSpPr>
        <p:spPr>
          <a:xfrm>
            <a:off x="4333257" y="1908925"/>
            <a:ext cx="413192" cy="500046"/>
          </a:xfrm>
          <a:custGeom>
            <a:avLst/>
            <a:gdLst/>
            <a:ahLst/>
            <a:cxnLst/>
            <a:rect l="l" t="t" r="r" b="b"/>
            <a:pathLst>
              <a:path w="12859" h="15562" extrusionOk="0">
                <a:moveTo>
                  <a:pt x="7233" y="1"/>
                </a:moveTo>
                <a:cubicBezTo>
                  <a:pt x="5805" y="1"/>
                  <a:pt x="4344" y="543"/>
                  <a:pt x="3199" y="1676"/>
                </a:cubicBezTo>
                <a:cubicBezTo>
                  <a:pt x="1" y="4811"/>
                  <a:pt x="1362" y="12253"/>
                  <a:pt x="4814" y="14819"/>
                </a:cubicBezTo>
                <a:cubicBezTo>
                  <a:pt x="5480" y="15307"/>
                  <a:pt x="6285" y="15562"/>
                  <a:pt x="7089" y="15562"/>
                </a:cubicBezTo>
                <a:cubicBezTo>
                  <a:pt x="7433" y="15562"/>
                  <a:pt x="7776" y="15515"/>
                  <a:pt x="8108" y="15420"/>
                </a:cubicBezTo>
                <a:cubicBezTo>
                  <a:pt x="11465" y="14470"/>
                  <a:pt x="12858" y="10290"/>
                  <a:pt x="12795" y="6711"/>
                </a:cubicBezTo>
                <a:cubicBezTo>
                  <a:pt x="12763" y="5571"/>
                  <a:pt x="12605" y="4494"/>
                  <a:pt x="12288" y="3576"/>
                </a:cubicBezTo>
                <a:cubicBezTo>
                  <a:pt x="11487" y="1248"/>
                  <a:pt x="9397" y="1"/>
                  <a:pt x="7233"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43"/>
          <p:cNvSpPr/>
          <p:nvPr/>
        </p:nvSpPr>
        <p:spPr>
          <a:xfrm>
            <a:off x="4370917" y="1889613"/>
            <a:ext cx="383662" cy="341826"/>
          </a:xfrm>
          <a:custGeom>
            <a:avLst/>
            <a:gdLst/>
            <a:ahLst/>
            <a:cxnLst/>
            <a:rect l="l" t="t" r="r" b="b"/>
            <a:pathLst>
              <a:path w="11940" h="10638" extrusionOk="0">
                <a:moveTo>
                  <a:pt x="6421" y="0"/>
                </a:moveTo>
                <a:cubicBezTo>
                  <a:pt x="5124" y="0"/>
                  <a:pt x="3796" y="446"/>
                  <a:pt x="2692" y="1390"/>
                </a:cubicBezTo>
                <a:cubicBezTo>
                  <a:pt x="2217" y="1802"/>
                  <a:pt x="1869" y="2309"/>
                  <a:pt x="1520" y="2815"/>
                </a:cubicBezTo>
                <a:cubicBezTo>
                  <a:pt x="1204" y="3290"/>
                  <a:pt x="792" y="3607"/>
                  <a:pt x="539" y="4114"/>
                </a:cubicBezTo>
                <a:cubicBezTo>
                  <a:pt x="285" y="4620"/>
                  <a:pt x="95" y="5190"/>
                  <a:pt x="32" y="5761"/>
                </a:cubicBezTo>
                <a:cubicBezTo>
                  <a:pt x="0" y="6331"/>
                  <a:pt x="159" y="6806"/>
                  <a:pt x="190" y="7344"/>
                </a:cubicBezTo>
                <a:cubicBezTo>
                  <a:pt x="159" y="6806"/>
                  <a:pt x="412" y="6236"/>
                  <a:pt x="824" y="5856"/>
                </a:cubicBezTo>
                <a:cubicBezTo>
                  <a:pt x="1172" y="5571"/>
                  <a:pt x="1584" y="5412"/>
                  <a:pt x="1964" y="5190"/>
                </a:cubicBezTo>
                <a:cubicBezTo>
                  <a:pt x="2344" y="4969"/>
                  <a:pt x="2724" y="4684"/>
                  <a:pt x="2851" y="4272"/>
                </a:cubicBezTo>
                <a:cubicBezTo>
                  <a:pt x="4086" y="5856"/>
                  <a:pt x="5986" y="6362"/>
                  <a:pt x="7854" y="6837"/>
                </a:cubicBezTo>
                <a:cubicBezTo>
                  <a:pt x="9406" y="7217"/>
                  <a:pt x="11148" y="8199"/>
                  <a:pt x="11180" y="10036"/>
                </a:cubicBezTo>
                <a:cubicBezTo>
                  <a:pt x="11180" y="10258"/>
                  <a:pt x="11180" y="10321"/>
                  <a:pt x="11306" y="10638"/>
                </a:cubicBezTo>
                <a:cubicBezTo>
                  <a:pt x="11401" y="10353"/>
                  <a:pt x="11433" y="10163"/>
                  <a:pt x="11465" y="9877"/>
                </a:cubicBezTo>
                <a:cubicBezTo>
                  <a:pt x="11496" y="9561"/>
                  <a:pt x="11591" y="9276"/>
                  <a:pt x="11655" y="8959"/>
                </a:cubicBezTo>
                <a:cubicBezTo>
                  <a:pt x="11781" y="8357"/>
                  <a:pt x="11845" y="7724"/>
                  <a:pt x="11876" y="7091"/>
                </a:cubicBezTo>
                <a:cubicBezTo>
                  <a:pt x="11940" y="5951"/>
                  <a:pt x="11845" y="4874"/>
                  <a:pt x="11623" y="3955"/>
                </a:cubicBezTo>
                <a:cubicBezTo>
                  <a:pt x="10953" y="1419"/>
                  <a:pt x="8736" y="0"/>
                  <a:pt x="6421" y="0"/>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43"/>
          <p:cNvSpPr/>
          <p:nvPr/>
        </p:nvSpPr>
        <p:spPr>
          <a:xfrm>
            <a:off x="4315970" y="1867506"/>
            <a:ext cx="491531" cy="373862"/>
          </a:xfrm>
          <a:custGeom>
            <a:avLst/>
            <a:gdLst/>
            <a:ahLst/>
            <a:cxnLst/>
            <a:rect l="l" t="t" r="r" b="b"/>
            <a:pathLst>
              <a:path w="15297" h="11635" extrusionOk="0">
                <a:moveTo>
                  <a:pt x="8736" y="1"/>
                </a:moveTo>
                <a:cubicBezTo>
                  <a:pt x="8568" y="1"/>
                  <a:pt x="8401" y="7"/>
                  <a:pt x="8234" y="20"/>
                </a:cubicBezTo>
                <a:cubicBezTo>
                  <a:pt x="7442" y="83"/>
                  <a:pt x="6841" y="495"/>
                  <a:pt x="6112" y="811"/>
                </a:cubicBezTo>
                <a:cubicBezTo>
                  <a:pt x="5416" y="1128"/>
                  <a:pt x="4592" y="1318"/>
                  <a:pt x="3832" y="1572"/>
                </a:cubicBezTo>
                <a:cubicBezTo>
                  <a:pt x="3009" y="1857"/>
                  <a:pt x="2122" y="2142"/>
                  <a:pt x="1457" y="2712"/>
                </a:cubicBezTo>
                <a:cubicBezTo>
                  <a:pt x="950" y="3155"/>
                  <a:pt x="602" y="3725"/>
                  <a:pt x="349" y="4327"/>
                </a:cubicBezTo>
                <a:cubicBezTo>
                  <a:pt x="32" y="5055"/>
                  <a:pt x="0" y="5847"/>
                  <a:pt x="95" y="6639"/>
                </a:cubicBezTo>
                <a:cubicBezTo>
                  <a:pt x="159" y="7272"/>
                  <a:pt x="254" y="7937"/>
                  <a:pt x="539" y="8539"/>
                </a:cubicBezTo>
                <a:cubicBezTo>
                  <a:pt x="792" y="9077"/>
                  <a:pt x="1362" y="9457"/>
                  <a:pt x="1900" y="9710"/>
                </a:cubicBezTo>
                <a:cubicBezTo>
                  <a:pt x="1837" y="9679"/>
                  <a:pt x="1900" y="8760"/>
                  <a:pt x="1900" y="8634"/>
                </a:cubicBezTo>
                <a:cubicBezTo>
                  <a:pt x="1869" y="7810"/>
                  <a:pt x="1932" y="6987"/>
                  <a:pt x="2185" y="6227"/>
                </a:cubicBezTo>
                <a:cubicBezTo>
                  <a:pt x="2407" y="5467"/>
                  <a:pt x="2914" y="4992"/>
                  <a:pt x="3547" y="4517"/>
                </a:cubicBezTo>
                <a:cubicBezTo>
                  <a:pt x="3801" y="4358"/>
                  <a:pt x="4054" y="4168"/>
                  <a:pt x="4244" y="3915"/>
                </a:cubicBezTo>
                <a:cubicBezTo>
                  <a:pt x="4371" y="3820"/>
                  <a:pt x="4814" y="3282"/>
                  <a:pt x="4751" y="3092"/>
                </a:cubicBezTo>
                <a:lnTo>
                  <a:pt x="4751" y="3092"/>
                </a:lnTo>
                <a:cubicBezTo>
                  <a:pt x="5099" y="3883"/>
                  <a:pt x="5669" y="4707"/>
                  <a:pt x="6366" y="5213"/>
                </a:cubicBezTo>
                <a:cubicBezTo>
                  <a:pt x="7696" y="6195"/>
                  <a:pt x="9184" y="6892"/>
                  <a:pt x="10673" y="7462"/>
                </a:cubicBezTo>
                <a:lnTo>
                  <a:pt x="11021" y="7620"/>
                </a:lnTo>
                <a:cubicBezTo>
                  <a:pt x="11433" y="7779"/>
                  <a:pt x="11813" y="7969"/>
                  <a:pt x="12161" y="8285"/>
                </a:cubicBezTo>
                <a:cubicBezTo>
                  <a:pt x="12921" y="8950"/>
                  <a:pt x="12985" y="10027"/>
                  <a:pt x="12953" y="10977"/>
                </a:cubicBezTo>
                <a:cubicBezTo>
                  <a:pt x="12953" y="11072"/>
                  <a:pt x="12953" y="11199"/>
                  <a:pt x="12985" y="11294"/>
                </a:cubicBezTo>
                <a:cubicBezTo>
                  <a:pt x="13067" y="11542"/>
                  <a:pt x="13315" y="11635"/>
                  <a:pt x="13577" y="11635"/>
                </a:cubicBezTo>
                <a:cubicBezTo>
                  <a:pt x="13817" y="11635"/>
                  <a:pt x="14069" y="11558"/>
                  <a:pt x="14220" y="11452"/>
                </a:cubicBezTo>
                <a:cubicBezTo>
                  <a:pt x="14505" y="11199"/>
                  <a:pt x="14758" y="10851"/>
                  <a:pt x="14885" y="10502"/>
                </a:cubicBezTo>
                <a:cubicBezTo>
                  <a:pt x="15296" y="9267"/>
                  <a:pt x="15265" y="7905"/>
                  <a:pt x="15201" y="6575"/>
                </a:cubicBezTo>
                <a:cubicBezTo>
                  <a:pt x="15170" y="5847"/>
                  <a:pt x="15138" y="5087"/>
                  <a:pt x="14948" y="4390"/>
                </a:cubicBezTo>
                <a:cubicBezTo>
                  <a:pt x="14726" y="3630"/>
                  <a:pt x="14315" y="2965"/>
                  <a:pt x="13808" y="2363"/>
                </a:cubicBezTo>
                <a:cubicBezTo>
                  <a:pt x="12527" y="821"/>
                  <a:pt x="10632" y="1"/>
                  <a:pt x="873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43"/>
          <p:cNvSpPr/>
          <p:nvPr/>
        </p:nvSpPr>
        <p:spPr>
          <a:xfrm>
            <a:off x="4092103" y="2973249"/>
            <a:ext cx="924002" cy="20372"/>
          </a:xfrm>
          <a:custGeom>
            <a:avLst/>
            <a:gdLst/>
            <a:ahLst/>
            <a:cxnLst/>
            <a:rect l="l" t="t" r="r" b="b"/>
            <a:pathLst>
              <a:path w="28756" h="634" extrusionOk="0">
                <a:moveTo>
                  <a:pt x="28471" y="0"/>
                </a:moveTo>
                <a:lnTo>
                  <a:pt x="222" y="64"/>
                </a:lnTo>
                <a:lnTo>
                  <a:pt x="0" y="634"/>
                </a:lnTo>
                <a:lnTo>
                  <a:pt x="28756" y="634"/>
                </a:lnTo>
                <a:lnTo>
                  <a:pt x="28471" y="0"/>
                </a:lnTo>
                <a:close/>
              </a:path>
            </a:pathLst>
          </a:custGeom>
          <a:solidFill>
            <a:srgbClr val="BD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43"/>
          <p:cNvSpPr/>
          <p:nvPr/>
        </p:nvSpPr>
        <p:spPr>
          <a:xfrm>
            <a:off x="4450284" y="3733376"/>
            <a:ext cx="480349" cy="175058"/>
          </a:xfrm>
          <a:custGeom>
            <a:avLst/>
            <a:gdLst/>
            <a:ahLst/>
            <a:cxnLst/>
            <a:rect l="l" t="t" r="r" b="b"/>
            <a:pathLst>
              <a:path w="14949" h="5448" extrusionOk="0">
                <a:moveTo>
                  <a:pt x="13460" y="1"/>
                </a:moveTo>
                <a:cubicBezTo>
                  <a:pt x="13048" y="1"/>
                  <a:pt x="12605" y="32"/>
                  <a:pt x="12161" y="64"/>
                </a:cubicBezTo>
                <a:cubicBezTo>
                  <a:pt x="10483" y="286"/>
                  <a:pt x="8868" y="951"/>
                  <a:pt x="7158" y="1141"/>
                </a:cubicBezTo>
                <a:cubicBezTo>
                  <a:pt x="6740" y="1189"/>
                  <a:pt x="6326" y="1205"/>
                  <a:pt x="5914" y="1205"/>
                </a:cubicBezTo>
                <a:cubicBezTo>
                  <a:pt x="5233" y="1205"/>
                  <a:pt x="4555" y="1161"/>
                  <a:pt x="3864" y="1141"/>
                </a:cubicBezTo>
                <a:cubicBezTo>
                  <a:pt x="3437" y="1109"/>
                  <a:pt x="2890" y="1038"/>
                  <a:pt x="2352" y="1038"/>
                </a:cubicBezTo>
                <a:cubicBezTo>
                  <a:pt x="1814" y="1038"/>
                  <a:pt x="1283" y="1109"/>
                  <a:pt x="887" y="1363"/>
                </a:cubicBezTo>
                <a:cubicBezTo>
                  <a:pt x="571" y="1553"/>
                  <a:pt x="64" y="2059"/>
                  <a:pt x="32" y="2439"/>
                </a:cubicBezTo>
                <a:cubicBezTo>
                  <a:pt x="1" y="2946"/>
                  <a:pt x="539" y="3453"/>
                  <a:pt x="887" y="3706"/>
                </a:cubicBezTo>
                <a:cubicBezTo>
                  <a:pt x="1521" y="4181"/>
                  <a:pt x="2312" y="4466"/>
                  <a:pt x="3136" y="4656"/>
                </a:cubicBezTo>
                <a:cubicBezTo>
                  <a:pt x="4213" y="4910"/>
                  <a:pt x="5353" y="5005"/>
                  <a:pt x="6366" y="5163"/>
                </a:cubicBezTo>
                <a:cubicBezTo>
                  <a:pt x="6809" y="5258"/>
                  <a:pt x="7253" y="5321"/>
                  <a:pt x="7728" y="5385"/>
                </a:cubicBezTo>
                <a:cubicBezTo>
                  <a:pt x="8425" y="5448"/>
                  <a:pt x="9185" y="5448"/>
                  <a:pt x="9913" y="5448"/>
                </a:cubicBezTo>
                <a:lnTo>
                  <a:pt x="11496" y="5448"/>
                </a:lnTo>
                <a:cubicBezTo>
                  <a:pt x="11781" y="5448"/>
                  <a:pt x="12098" y="5448"/>
                  <a:pt x="12351" y="5321"/>
                </a:cubicBezTo>
                <a:cubicBezTo>
                  <a:pt x="12636" y="5163"/>
                  <a:pt x="12827" y="4846"/>
                  <a:pt x="12985" y="4561"/>
                </a:cubicBezTo>
                <a:cubicBezTo>
                  <a:pt x="13333" y="3959"/>
                  <a:pt x="13745" y="3389"/>
                  <a:pt x="14030" y="2756"/>
                </a:cubicBezTo>
                <a:cubicBezTo>
                  <a:pt x="14188" y="2376"/>
                  <a:pt x="14252" y="2091"/>
                  <a:pt x="14505" y="1743"/>
                </a:cubicBezTo>
                <a:cubicBezTo>
                  <a:pt x="14727" y="1426"/>
                  <a:pt x="14948" y="1014"/>
                  <a:pt x="14790" y="603"/>
                </a:cubicBezTo>
                <a:cubicBezTo>
                  <a:pt x="14600" y="128"/>
                  <a:pt x="13967" y="32"/>
                  <a:pt x="13460"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43"/>
          <p:cNvSpPr/>
          <p:nvPr/>
        </p:nvSpPr>
        <p:spPr>
          <a:xfrm>
            <a:off x="4461466" y="3733376"/>
            <a:ext cx="469167" cy="160823"/>
          </a:xfrm>
          <a:custGeom>
            <a:avLst/>
            <a:gdLst/>
            <a:ahLst/>
            <a:cxnLst/>
            <a:rect l="l" t="t" r="r" b="b"/>
            <a:pathLst>
              <a:path w="14601" h="5005" extrusionOk="0">
                <a:moveTo>
                  <a:pt x="13112" y="1"/>
                </a:moveTo>
                <a:cubicBezTo>
                  <a:pt x="12700" y="1"/>
                  <a:pt x="12257" y="32"/>
                  <a:pt x="11813" y="64"/>
                </a:cubicBezTo>
                <a:cubicBezTo>
                  <a:pt x="10135" y="286"/>
                  <a:pt x="8520" y="951"/>
                  <a:pt x="6810" y="1141"/>
                </a:cubicBezTo>
                <a:cubicBezTo>
                  <a:pt x="6409" y="1184"/>
                  <a:pt x="6003" y="1201"/>
                  <a:pt x="5595" y="1201"/>
                </a:cubicBezTo>
                <a:cubicBezTo>
                  <a:pt x="5100" y="1201"/>
                  <a:pt x="4604" y="1176"/>
                  <a:pt x="4118" y="1141"/>
                </a:cubicBezTo>
                <a:cubicBezTo>
                  <a:pt x="3453" y="1458"/>
                  <a:pt x="1109" y="2218"/>
                  <a:pt x="1" y="3231"/>
                </a:cubicBezTo>
                <a:cubicBezTo>
                  <a:pt x="159" y="3421"/>
                  <a:pt x="381" y="3579"/>
                  <a:pt x="539" y="3706"/>
                </a:cubicBezTo>
                <a:cubicBezTo>
                  <a:pt x="1173" y="4181"/>
                  <a:pt x="1964" y="4466"/>
                  <a:pt x="2788" y="4656"/>
                </a:cubicBezTo>
                <a:cubicBezTo>
                  <a:pt x="3453" y="4814"/>
                  <a:pt x="4150" y="4910"/>
                  <a:pt x="4846" y="5005"/>
                </a:cubicBezTo>
                <a:cubicBezTo>
                  <a:pt x="7126" y="4593"/>
                  <a:pt x="9375" y="3896"/>
                  <a:pt x="11592" y="3358"/>
                </a:cubicBezTo>
                <a:cubicBezTo>
                  <a:pt x="12257" y="3168"/>
                  <a:pt x="12954" y="3009"/>
                  <a:pt x="13650" y="2819"/>
                </a:cubicBezTo>
                <a:cubicBezTo>
                  <a:pt x="13650" y="2788"/>
                  <a:pt x="13650" y="2788"/>
                  <a:pt x="13682" y="2756"/>
                </a:cubicBezTo>
                <a:cubicBezTo>
                  <a:pt x="13840" y="2376"/>
                  <a:pt x="13904" y="2059"/>
                  <a:pt x="14157" y="1743"/>
                </a:cubicBezTo>
                <a:cubicBezTo>
                  <a:pt x="14379" y="1426"/>
                  <a:pt x="14600" y="1014"/>
                  <a:pt x="14442" y="603"/>
                </a:cubicBezTo>
                <a:cubicBezTo>
                  <a:pt x="14252" y="128"/>
                  <a:pt x="13650" y="1"/>
                  <a:pt x="13112"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43"/>
          <p:cNvSpPr/>
          <p:nvPr/>
        </p:nvSpPr>
        <p:spPr>
          <a:xfrm>
            <a:off x="4097180" y="2964092"/>
            <a:ext cx="913848" cy="613634"/>
          </a:xfrm>
          <a:custGeom>
            <a:avLst/>
            <a:gdLst/>
            <a:ahLst/>
            <a:cxnLst/>
            <a:rect l="l" t="t" r="r" b="b"/>
            <a:pathLst>
              <a:path w="28440" h="19097" extrusionOk="0">
                <a:moveTo>
                  <a:pt x="570" y="0"/>
                </a:moveTo>
                <a:cubicBezTo>
                  <a:pt x="254" y="0"/>
                  <a:pt x="0" y="285"/>
                  <a:pt x="32" y="634"/>
                </a:cubicBezTo>
                <a:lnTo>
                  <a:pt x="1806" y="19096"/>
                </a:lnTo>
                <a:lnTo>
                  <a:pt x="26634" y="19096"/>
                </a:lnTo>
                <a:lnTo>
                  <a:pt x="28408" y="634"/>
                </a:lnTo>
                <a:cubicBezTo>
                  <a:pt x="28439" y="285"/>
                  <a:pt x="28186" y="0"/>
                  <a:pt x="2783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43"/>
          <p:cNvSpPr/>
          <p:nvPr/>
        </p:nvSpPr>
        <p:spPr>
          <a:xfrm>
            <a:off x="4670102" y="3734436"/>
            <a:ext cx="305291" cy="190385"/>
          </a:xfrm>
          <a:custGeom>
            <a:avLst/>
            <a:gdLst/>
            <a:ahLst/>
            <a:cxnLst/>
            <a:rect l="l" t="t" r="r" b="b"/>
            <a:pathLst>
              <a:path w="9501" h="5925" extrusionOk="0">
                <a:moveTo>
                  <a:pt x="4954" y="1"/>
                </a:moveTo>
                <a:cubicBezTo>
                  <a:pt x="4094" y="1"/>
                  <a:pt x="3211" y="222"/>
                  <a:pt x="2280" y="696"/>
                </a:cubicBezTo>
                <a:cubicBezTo>
                  <a:pt x="2914" y="1013"/>
                  <a:pt x="3484" y="1583"/>
                  <a:pt x="3484" y="2280"/>
                </a:cubicBezTo>
                <a:cubicBezTo>
                  <a:pt x="3484" y="3008"/>
                  <a:pt x="3294" y="3705"/>
                  <a:pt x="2787" y="4243"/>
                </a:cubicBezTo>
                <a:cubicBezTo>
                  <a:pt x="2154" y="4940"/>
                  <a:pt x="950" y="5162"/>
                  <a:pt x="0" y="5225"/>
                </a:cubicBezTo>
                <a:cubicBezTo>
                  <a:pt x="950" y="5415"/>
                  <a:pt x="1362" y="5637"/>
                  <a:pt x="2185" y="5732"/>
                </a:cubicBezTo>
                <a:cubicBezTo>
                  <a:pt x="2882" y="5795"/>
                  <a:pt x="3325" y="5890"/>
                  <a:pt x="4022" y="5922"/>
                </a:cubicBezTo>
                <a:cubicBezTo>
                  <a:pt x="4076" y="5924"/>
                  <a:pt x="4130" y="5925"/>
                  <a:pt x="4184" y="5925"/>
                </a:cubicBezTo>
                <a:cubicBezTo>
                  <a:pt x="4985" y="5925"/>
                  <a:pt x="5780" y="5708"/>
                  <a:pt x="6492" y="5352"/>
                </a:cubicBezTo>
                <a:cubicBezTo>
                  <a:pt x="8171" y="4465"/>
                  <a:pt x="9501" y="1931"/>
                  <a:pt x="7474" y="633"/>
                </a:cubicBezTo>
                <a:cubicBezTo>
                  <a:pt x="7316" y="538"/>
                  <a:pt x="7157" y="475"/>
                  <a:pt x="6999" y="411"/>
                </a:cubicBezTo>
                <a:cubicBezTo>
                  <a:pt x="6322" y="143"/>
                  <a:pt x="5645" y="1"/>
                  <a:pt x="4954"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43"/>
          <p:cNvSpPr/>
          <p:nvPr/>
        </p:nvSpPr>
        <p:spPr>
          <a:xfrm>
            <a:off x="4090046" y="2981379"/>
            <a:ext cx="928083" cy="613634"/>
          </a:xfrm>
          <a:custGeom>
            <a:avLst/>
            <a:gdLst/>
            <a:ahLst/>
            <a:cxnLst/>
            <a:rect l="l" t="t" r="r" b="b"/>
            <a:pathLst>
              <a:path w="28883" h="19097" extrusionOk="0">
                <a:moveTo>
                  <a:pt x="602" y="1"/>
                </a:moveTo>
                <a:cubicBezTo>
                  <a:pt x="254" y="1"/>
                  <a:pt x="1" y="286"/>
                  <a:pt x="32" y="602"/>
                </a:cubicBezTo>
                <a:lnTo>
                  <a:pt x="1837" y="19097"/>
                </a:lnTo>
                <a:lnTo>
                  <a:pt x="27046" y="19097"/>
                </a:lnTo>
                <a:lnTo>
                  <a:pt x="28851" y="602"/>
                </a:lnTo>
                <a:cubicBezTo>
                  <a:pt x="28883" y="286"/>
                  <a:pt x="28630" y="1"/>
                  <a:pt x="282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43"/>
          <p:cNvSpPr/>
          <p:nvPr/>
        </p:nvSpPr>
        <p:spPr>
          <a:xfrm>
            <a:off x="4149074" y="3593985"/>
            <a:ext cx="809032" cy="36663"/>
          </a:xfrm>
          <a:custGeom>
            <a:avLst/>
            <a:gdLst/>
            <a:ahLst/>
            <a:cxnLst/>
            <a:rect l="l" t="t" r="r" b="b"/>
            <a:pathLst>
              <a:path w="25178" h="1141" extrusionOk="0">
                <a:moveTo>
                  <a:pt x="0" y="0"/>
                </a:moveTo>
                <a:lnTo>
                  <a:pt x="0" y="1140"/>
                </a:lnTo>
                <a:lnTo>
                  <a:pt x="25177" y="1140"/>
                </a:lnTo>
                <a:lnTo>
                  <a:pt x="25177"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43"/>
          <p:cNvSpPr/>
          <p:nvPr/>
        </p:nvSpPr>
        <p:spPr>
          <a:xfrm>
            <a:off x="4494048" y="3231980"/>
            <a:ext cx="120111" cy="112207"/>
          </a:xfrm>
          <a:custGeom>
            <a:avLst/>
            <a:gdLst/>
            <a:ahLst/>
            <a:cxnLst/>
            <a:rect l="l" t="t" r="r" b="b"/>
            <a:pathLst>
              <a:path w="3738" h="3492" extrusionOk="0">
                <a:moveTo>
                  <a:pt x="1841" y="0"/>
                </a:moveTo>
                <a:cubicBezTo>
                  <a:pt x="1003" y="0"/>
                  <a:pt x="270" y="625"/>
                  <a:pt x="127" y="1481"/>
                </a:cubicBezTo>
                <a:cubicBezTo>
                  <a:pt x="0" y="2431"/>
                  <a:pt x="665" y="3317"/>
                  <a:pt x="1615" y="3476"/>
                </a:cubicBezTo>
                <a:cubicBezTo>
                  <a:pt x="1693" y="3486"/>
                  <a:pt x="1771" y="3491"/>
                  <a:pt x="1848" y="3491"/>
                </a:cubicBezTo>
                <a:cubicBezTo>
                  <a:pt x="2706" y="3491"/>
                  <a:pt x="3463" y="2859"/>
                  <a:pt x="3579" y="1987"/>
                </a:cubicBezTo>
                <a:cubicBezTo>
                  <a:pt x="3737" y="1037"/>
                  <a:pt x="3072" y="150"/>
                  <a:pt x="2122" y="24"/>
                </a:cubicBezTo>
                <a:cubicBezTo>
                  <a:pt x="2028" y="8"/>
                  <a:pt x="1934" y="0"/>
                  <a:pt x="184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43"/>
          <p:cNvSpPr/>
          <p:nvPr/>
        </p:nvSpPr>
        <p:spPr>
          <a:xfrm>
            <a:off x="3628945" y="3333165"/>
            <a:ext cx="1012688" cy="548213"/>
          </a:xfrm>
          <a:custGeom>
            <a:avLst/>
            <a:gdLst/>
            <a:ahLst/>
            <a:cxnLst/>
            <a:rect l="l" t="t" r="r" b="b"/>
            <a:pathLst>
              <a:path w="31516" h="17061" extrusionOk="0">
                <a:moveTo>
                  <a:pt x="4773" y="0"/>
                </a:moveTo>
                <a:cubicBezTo>
                  <a:pt x="2249" y="0"/>
                  <a:pt x="1" y="2254"/>
                  <a:pt x="1018" y="5045"/>
                </a:cubicBezTo>
                <a:cubicBezTo>
                  <a:pt x="1493" y="6312"/>
                  <a:pt x="2633" y="7420"/>
                  <a:pt x="3742" y="8181"/>
                </a:cubicBezTo>
                <a:cubicBezTo>
                  <a:pt x="8587" y="11442"/>
                  <a:pt x="14382" y="13248"/>
                  <a:pt x="19924" y="14831"/>
                </a:cubicBezTo>
                <a:cubicBezTo>
                  <a:pt x="21128" y="15179"/>
                  <a:pt x="22268" y="15559"/>
                  <a:pt x="23471" y="15908"/>
                </a:cubicBezTo>
                <a:cubicBezTo>
                  <a:pt x="24643" y="16256"/>
                  <a:pt x="25847" y="16573"/>
                  <a:pt x="27050" y="16826"/>
                </a:cubicBezTo>
                <a:cubicBezTo>
                  <a:pt x="27303" y="16889"/>
                  <a:pt x="27588" y="16921"/>
                  <a:pt x="27842" y="16984"/>
                </a:cubicBezTo>
                <a:cubicBezTo>
                  <a:pt x="27968" y="16984"/>
                  <a:pt x="28127" y="17016"/>
                  <a:pt x="28253" y="17016"/>
                </a:cubicBezTo>
                <a:cubicBezTo>
                  <a:pt x="28343" y="17039"/>
                  <a:pt x="28433" y="17061"/>
                  <a:pt x="28522" y="17061"/>
                </a:cubicBezTo>
                <a:cubicBezTo>
                  <a:pt x="28559" y="17061"/>
                  <a:pt x="28596" y="17057"/>
                  <a:pt x="28633" y="17048"/>
                </a:cubicBezTo>
                <a:cubicBezTo>
                  <a:pt x="28887" y="17016"/>
                  <a:pt x="29140" y="16889"/>
                  <a:pt x="29393" y="16794"/>
                </a:cubicBezTo>
                <a:cubicBezTo>
                  <a:pt x="29647" y="16699"/>
                  <a:pt x="29900" y="16573"/>
                  <a:pt x="30154" y="16478"/>
                </a:cubicBezTo>
                <a:cubicBezTo>
                  <a:pt x="30565" y="16256"/>
                  <a:pt x="30945" y="16066"/>
                  <a:pt x="31262" y="15718"/>
                </a:cubicBezTo>
                <a:cubicBezTo>
                  <a:pt x="31325" y="15623"/>
                  <a:pt x="31389" y="15528"/>
                  <a:pt x="31452" y="15433"/>
                </a:cubicBezTo>
                <a:cubicBezTo>
                  <a:pt x="31484" y="15338"/>
                  <a:pt x="31515" y="15179"/>
                  <a:pt x="31452" y="15084"/>
                </a:cubicBezTo>
                <a:cubicBezTo>
                  <a:pt x="31420" y="14989"/>
                  <a:pt x="31294" y="14926"/>
                  <a:pt x="31230" y="14894"/>
                </a:cubicBezTo>
                <a:cubicBezTo>
                  <a:pt x="31040" y="14736"/>
                  <a:pt x="30882" y="14609"/>
                  <a:pt x="30692" y="14514"/>
                </a:cubicBezTo>
                <a:cubicBezTo>
                  <a:pt x="30312" y="14261"/>
                  <a:pt x="29900" y="14039"/>
                  <a:pt x="29488" y="13818"/>
                </a:cubicBezTo>
                <a:cubicBezTo>
                  <a:pt x="28855" y="13501"/>
                  <a:pt x="28158" y="13248"/>
                  <a:pt x="27525" y="12931"/>
                </a:cubicBezTo>
                <a:cubicBezTo>
                  <a:pt x="27493" y="12931"/>
                  <a:pt x="27462" y="12899"/>
                  <a:pt x="27430" y="12899"/>
                </a:cubicBezTo>
                <a:cubicBezTo>
                  <a:pt x="25910" y="12107"/>
                  <a:pt x="24390" y="11221"/>
                  <a:pt x="22901" y="10366"/>
                </a:cubicBezTo>
                <a:cubicBezTo>
                  <a:pt x="22110" y="9891"/>
                  <a:pt x="21286" y="9416"/>
                  <a:pt x="20494" y="8972"/>
                </a:cubicBezTo>
                <a:cubicBezTo>
                  <a:pt x="15681" y="6249"/>
                  <a:pt x="11500" y="2448"/>
                  <a:pt x="6402" y="327"/>
                </a:cubicBezTo>
                <a:cubicBezTo>
                  <a:pt x="5866" y="103"/>
                  <a:pt x="5313" y="0"/>
                  <a:pt x="4773" y="0"/>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43"/>
          <p:cNvSpPr/>
          <p:nvPr/>
        </p:nvSpPr>
        <p:spPr>
          <a:xfrm>
            <a:off x="4675179" y="3333230"/>
            <a:ext cx="804116" cy="509075"/>
          </a:xfrm>
          <a:custGeom>
            <a:avLst/>
            <a:gdLst/>
            <a:ahLst/>
            <a:cxnLst/>
            <a:rect l="l" t="t" r="r" b="b"/>
            <a:pathLst>
              <a:path w="25025" h="15843" extrusionOk="0">
                <a:moveTo>
                  <a:pt x="20239" y="1"/>
                </a:moveTo>
                <a:cubicBezTo>
                  <a:pt x="19703" y="1"/>
                  <a:pt x="19154" y="103"/>
                  <a:pt x="18622" y="325"/>
                </a:cubicBezTo>
                <a:cubicBezTo>
                  <a:pt x="13523" y="2446"/>
                  <a:pt x="9343" y="6247"/>
                  <a:pt x="4529" y="8970"/>
                </a:cubicBezTo>
                <a:cubicBezTo>
                  <a:pt x="3737" y="9414"/>
                  <a:pt x="2914" y="9889"/>
                  <a:pt x="2122" y="10364"/>
                </a:cubicBezTo>
                <a:cubicBezTo>
                  <a:pt x="1426" y="10744"/>
                  <a:pt x="729" y="11155"/>
                  <a:pt x="0" y="11567"/>
                </a:cubicBezTo>
                <a:lnTo>
                  <a:pt x="1742" y="15842"/>
                </a:lnTo>
                <a:cubicBezTo>
                  <a:pt x="2851" y="15526"/>
                  <a:pt x="3959" y="15146"/>
                  <a:pt x="5067" y="14829"/>
                </a:cubicBezTo>
                <a:cubicBezTo>
                  <a:pt x="10641" y="13246"/>
                  <a:pt x="16437" y="11440"/>
                  <a:pt x="21282" y="8179"/>
                </a:cubicBezTo>
                <a:cubicBezTo>
                  <a:pt x="22390" y="7418"/>
                  <a:pt x="23531" y="6310"/>
                  <a:pt x="24006" y="5043"/>
                </a:cubicBezTo>
                <a:cubicBezTo>
                  <a:pt x="25024" y="2274"/>
                  <a:pt x="22767" y="1"/>
                  <a:pt x="20239"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43"/>
          <p:cNvSpPr/>
          <p:nvPr/>
        </p:nvSpPr>
        <p:spPr>
          <a:xfrm>
            <a:off x="4413653" y="3704906"/>
            <a:ext cx="317533" cy="180167"/>
          </a:xfrm>
          <a:custGeom>
            <a:avLst/>
            <a:gdLst/>
            <a:ahLst/>
            <a:cxnLst/>
            <a:rect l="l" t="t" r="r" b="b"/>
            <a:pathLst>
              <a:path w="9882" h="5607" extrusionOk="0">
                <a:moveTo>
                  <a:pt x="8139" y="0"/>
                </a:moveTo>
                <a:cubicBezTo>
                  <a:pt x="7348" y="443"/>
                  <a:pt x="6524" y="918"/>
                  <a:pt x="5733" y="1330"/>
                </a:cubicBezTo>
                <a:cubicBezTo>
                  <a:pt x="4877" y="1774"/>
                  <a:pt x="0" y="3452"/>
                  <a:pt x="1331" y="5225"/>
                </a:cubicBezTo>
                <a:cubicBezTo>
                  <a:pt x="1584" y="5574"/>
                  <a:pt x="2091" y="5605"/>
                  <a:pt x="2534" y="5605"/>
                </a:cubicBezTo>
                <a:cubicBezTo>
                  <a:pt x="2594" y="5606"/>
                  <a:pt x="2654" y="5607"/>
                  <a:pt x="2714" y="5607"/>
                </a:cubicBezTo>
                <a:cubicBezTo>
                  <a:pt x="5153" y="5607"/>
                  <a:pt x="7532" y="4986"/>
                  <a:pt x="9881" y="4275"/>
                </a:cubicBezTo>
                <a:lnTo>
                  <a:pt x="8139" y="0"/>
                </a:ln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43"/>
          <p:cNvSpPr/>
          <p:nvPr/>
        </p:nvSpPr>
        <p:spPr>
          <a:xfrm>
            <a:off x="4144993" y="3724218"/>
            <a:ext cx="451847" cy="136402"/>
          </a:xfrm>
          <a:custGeom>
            <a:avLst/>
            <a:gdLst/>
            <a:ahLst/>
            <a:cxnLst/>
            <a:rect l="l" t="t" r="r" b="b"/>
            <a:pathLst>
              <a:path w="14062" h="4245" extrusionOk="0">
                <a:moveTo>
                  <a:pt x="10008" y="1"/>
                </a:moveTo>
                <a:cubicBezTo>
                  <a:pt x="9217" y="191"/>
                  <a:pt x="8456" y="349"/>
                  <a:pt x="7633" y="413"/>
                </a:cubicBezTo>
                <a:cubicBezTo>
                  <a:pt x="7364" y="432"/>
                  <a:pt x="7095" y="441"/>
                  <a:pt x="6826" y="441"/>
                </a:cubicBezTo>
                <a:cubicBezTo>
                  <a:pt x="5595" y="441"/>
                  <a:pt x="4364" y="269"/>
                  <a:pt x="3132" y="269"/>
                </a:cubicBezTo>
                <a:cubicBezTo>
                  <a:pt x="2922" y="269"/>
                  <a:pt x="2713" y="274"/>
                  <a:pt x="2503" y="286"/>
                </a:cubicBezTo>
                <a:cubicBezTo>
                  <a:pt x="2059" y="317"/>
                  <a:pt x="1648" y="381"/>
                  <a:pt x="1204" y="476"/>
                </a:cubicBezTo>
                <a:cubicBezTo>
                  <a:pt x="729" y="571"/>
                  <a:pt x="127" y="793"/>
                  <a:pt x="32" y="1299"/>
                </a:cubicBezTo>
                <a:cubicBezTo>
                  <a:pt x="1" y="1363"/>
                  <a:pt x="1" y="1458"/>
                  <a:pt x="32" y="1521"/>
                </a:cubicBezTo>
                <a:cubicBezTo>
                  <a:pt x="1299" y="1933"/>
                  <a:pt x="2598" y="2313"/>
                  <a:pt x="3864" y="2661"/>
                </a:cubicBezTo>
                <a:cubicBezTo>
                  <a:pt x="5606" y="3168"/>
                  <a:pt x="7380" y="3769"/>
                  <a:pt x="9153" y="4244"/>
                </a:cubicBezTo>
                <a:cubicBezTo>
                  <a:pt x="10135" y="3864"/>
                  <a:pt x="11243" y="3579"/>
                  <a:pt x="12225" y="3136"/>
                </a:cubicBezTo>
                <a:cubicBezTo>
                  <a:pt x="12922" y="2819"/>
                  <a:pt x="13555" y="2471"/>
                  <a:pt x="14062" y="1996"/>
                </a:cubicBezTo>
                <a:cubicBezTo>
                  <a:pt x="12953" y="1394"/>
                  <a:pt x="11750" y="919"/>
                  <a:pt x="11370" y="729"/>
                </a:cubicBezTo>
                <a:cubicBezTo>
                  <a:pt x="10927" y="476"/>
                  <a:pt x="10452" y="254"/>
                  <a:pt x="10008" y="1"/>
                </a:cubicBezTo>
                <a:close/>
              </a:path>
            </a:pathLst>
          </a:custGeom>
          <a:solidFill>
            <a:srgbClr val="CB7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43"/>
          <p:cNvSpPr/>
          <p:nvPr/>
        </p:nvSpPr>
        <p:spPr>
          <a:xfrm>
            <a:off x="3628913" y="3333230"/>
            <a:ext cx="804116" cy="509075"/>
          </a:xfrm>
          <a:custGeom>
            <a:avLst/>
            <a:gdLst/>
            <a:ahLst/>
            <a:cxnLst/>
            <a:rect l="l" t="t" r="r" b="b"/>
            <a:pathLst>
              <a:path w="25025" h="15843" extrusionOk="0">
                <a:moveTo>
                  <a:pt x="4902" y="1"/>
                </a:moveTo>
                <a:cubicBezTo>
                  <a:pt x="2343" y="1"/>
                  <a:pt x="0" y="2274"/>
                  <a:pt x="1019" y="5043"/>
                </a:cubicBezTo>
                <a:cubicBezTo>
                  <a:pt x="1494" y="6310"/>
                  <a:pt x="2634" y="7418"/>
                  <a:pt x="3743" y="8179"/>
                </a:cubicBezTo>
                <a:cubicBezTo>
                  <a:pt x="8588" y="11440"/>
                  <a:pt x="14383" y="13246"/>
                  <a:pt x="19957" y="14829"/>
                </a:cubicBezTo>
                <a:cubicBezTo>
                  <a:pt x="21066" y="15146"/>
                  <a:pt x="22174" y="15526"/>
                  <a:pt x="23282" y="15842"/>
                </a:cubicBezTo>
                <a:lnTo>
                  <a:pt x="25024" y="11535"/>
                </a:lnTo>
                <a:cubicBezTo>
                  <a:pt x="24327" y="11155"/>
                  <a:pt x="23599" y="10744"/>
                  <a:pt x="22902" y="10364"/>
                </a:cubicBezTo>
                <a:cubicBezTo>
                  <a:pt x="22111" y="9889"/>
                  <a:pt x="21319" y="9382"/>
                  <a:pt x="20495" y="8939"/>
                </a:cubicBezTo>
                <a:cubicBezTo>
                  <a:pt x="15713" y="6215"/>
                  <a:pt x="11628" y="2446"/>
                  <a:pt x="6529" y="325"/>
                </a:cubicBezTo>
                <a:cubicBezTo>
                  <a:pt x="5997" y="103"/>
                  <a:pt x="5445" y="1"/>
                  <a:pt x="490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43"/>
          <p:cNvSpPr/>
          <p:nvPr/>
        </p:nvSpPr>
        <p:spPr>
          <a:xfrm>
            <a:off x="4191810" y="3739834"/>
            <a:ext cx="463029" cy="168599"/>
          </a:xfrm>
          <a:custGeom>
            <a:avLst/>
            <a:gdLst/>
            <a:ahLst/>
            <a:cxnLst/>
            <a:rect l="l" t="t" r="r" b="b"/>
            <a:pathLst>
              <a:path w="14410" h="5247" extrusionOk="0">
                <a:moveTo>
                  <a:pt x="2585" y="1"/>
                </a:moveTo>
                <a:cubicBezTo>
                  <a:pt x="2218" y="1"/>
                  <a:pt x="1854" y="67"/>
                  <a:pt x="1489" y="243"/>
                </a:cubicBezTo>
                <a:cubicBezTo>
                  <a:pt x="1204" y="370"/>
                  <a:pt x="982" y="560"/>
                  <a:pt x="729" y="782"/>
                </a:cubicBezTo>
                <a:cubicBezTo>
                  <a:pt x="539" y="940"/>
                  <a:pt x="381" y="1098"/>
                  <a:pt x="254" y="1320"/>
                </a:cubicBezTo>
                <a:cubicBezTo>
                  <a:pt x="1" y="1732"/>
                  <a:pt x="191" y="2143"/>
                  <a:pt x="381" y="2555"/>
                </a:cubicBezTo>
                <a:cubicBezTo>
                  <a:pt x="666" y="3188"/>
                  <a:pt x="1046" y="3758"/>
                  <a:pt x="1394" y="4360"/>
                </a:cubicBezTo>
                <a:cubicBezTo>
                  <a:pt x="1552" y="4645"/>
                  <a:pt x="1742" y="4962"/>
                  <a:pt x="2059" y="5120"/>
                </a:cubicBezTo>
                <a:cubicBezTo>
                  <a:pt x="2312" y="5247"/>
                  <a:pt x="2629" y="5247"/>
                  <a:pt x="2914" y="5247"/>
                </a:cubicBezTo>
                <a:lnTo>
                  <a:pt x="4498" y="5247"/>
                </a:lnTo>
                <a:cubicBezTo>
                  <a:pt x="5226" y="5247"/>
                  <a:pt x="5954" y="5247"/>
                  <a:pt x="6683" y="5184"/>
                </a:cubicBezTo>
                <a:cubicBezTo>
                  <a:pt x="7126" y="5120"/>
                  <a:pt x="7601" y="5057"/>
                  <a:pt x="8045" y="4962"/>
                </a:cubicBezTo>
                <a:cubicBezTo>
                  <a:pt x="9058" y="4804"/>
                  <a:pt x="10198" y="4709"/>
                  <a:pt x="11275" y="4455"/>
                </a:cubicBezTo>
                <a:cubicBezTo>
                  <a:pt x="12098" y="4265"/>
                  <a:pt x="12858" y="3980"/>
                  <a:pt x="13492" y="3505"/>
                </a:cubicBezTo>
                <a:cubicBezTo>
                  <a:pt x="13840" y="3252"/>
                  <a:pt x="14410" y="2745"/>
                  <a:pt x="14347" y="2238"/>
                </a:cubicBezTo>
                <a:cubicBezTo>
                  <a:pt x="14315" y="1858"/>
                  <a:pt x="13808" y="1352"/>
                  <a:pt x="13492" y="1162"/>
                </a:cubicBezTo>
                <a:cubicBezTo>
                  <a:pt x="13112" y="908"/>
                  <a:pt x="12589" y="837"/>
                  <a:pt x="12051" y="837"/>
                </a:cubicBezTo>
                <a:cubicBezTo>
                  <a:pt x="11512" y="837"/>
                  <a:pt x="10958" y="908"/>
                  <a:pt x="10515" y="940"/>
                </a:cubicBezTo>
                <a:cubicBezTo>
                  <a:pt x="9844" y="960"/>
                  <a:pt x="9161" y="1004"/>
                  <a:pt x="8481" y="1004"/>
                </a:cubicBezTo>
                <a:cubicBezTo>
                  <a:pt x="8070" y="1004"/>
                  <a:pt x="7659" y="988"/>
                  <a:pt x="7253" y="940"/>
                </a:cubicBezTo>
                <a:cubicBezTo>
                  <a:pt x="6239" y="845"/>
                  <a:pt x="5258" y="560"/>
                  <a:pt x="4276" y="307"/>
                </a:cubicBezTo>
                <a:cubicBezTo>
                  <a:pt x="3703" y="154"/>
                  <a:pt x="3142" y="1"/>
                  <a:pt x="2585" y="1"/>
                </a:cubicBezTo>
                <a:close/>
              </a:path>
            </a:pathLst>
          </a:custGeom>
          <a:solidFill>
            <a:srgbClr val="E29F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43"/>
          <p:cNvSpPr/>
          <p:nvPr/>
        </p:nvSpPr>
        <p:spPr>
          <a:xfrm>
            <a:off x="4125681" y="3734436"/>
            <a:ext cx="305291" cy="190385"/>
          </a:xfrm>
          <a:custGeom>
            <a:avLst/>
            <a:gdLst/>
            <a:ahLst/>
            <a:cxnLst/>
            <a:rect l="l" t="t" r="r" b="b"/>
            <a:pathLst>
              <a:path w="9501" h="5925" extrusionOk="0">
                <a:moveTo>
                  <a:pt x="4557" y="1"/>
                </a:moveTo>
                <a:cubicBezTo>
                  <a:pt x="3862" y="1"/>
                  <a:pt x="3179" y="143"/>
                  <a:pt x="2502" y="411"/>
                </a:cubicBezTo>
                <a:cubicBezTo>
                  <a:pt x="2344" y="475"/>
                  <a:pt x="2185" y="538"/>
                  <a:pt x="2027" y="633"/>
                </a:cubicBezTo>
                <a:cubicBezTo>
                  <a:pt x="0" y="1931"/>
                  <a:pt x="1330" y="4465"/>
                  <a:pt x="3009" y="5352"/>
                </a:cubicBezTo>
                <a:cubicBezTo>
                  <a:pt x="3721" y="5708"/>
                  <a:pt x="4516" y="5925"/>
                  <a:pt x="5317" y="5925"/>
                </a:cubicBezTo>
                <a:cubicBezTo>
                  <a:pt x="5371" y="5925"/>
                  <a:pt x="5425" y="5924"/>
                  <a:pt x="5479" y="5922"/>
                </a:cubicBezTo>
                <a:cubicBezTo>
                  <a:pt x="6176" y="5890"/>
                  <a:pt x="6619" y="5795"/>
                  <a:pt x="7316" y="5732"/>
                </a:cubicBezTo>
                <a:cubicBezTo>
                  <a:pt x="8139" y="5637"/>
                  <a:pt x="8551" y="5415"/>
                  <a:pt x="9501" y="5225"/>
                </a:cubicBezTo>
                <a:cubicBezTo>
                  <a:pt x="8551" y="5162"/>
                  <a:pt x="7347" y="4940"/>
                  <a:pt x="6714" y="4243"/>
                </a:cubicBezTo>
                <a:cubicBezTo>
                  <a:pt x="6207" y="3705"/>
                  <a:pt x="6017" y="3008"/>
                  <a:pt x="6017" y="2280"/>
                </a:cubicBezTo>
                <a:cubicBezTo>
                  <a:pt x="6017" y="1583"/>
                  <a:pt x="6587" y="1013"/>
                  <a:pt x="7221" y="696"/>
                </a:cubicBezTo>
                <a:cubicBezTo>
                  <a:pt x="6307" y="222"/>
                  <a:pt x="5423" y="1"/>
                  <a:pt x="455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43"/>
          <p:cNvSpPr/>
          <p:nvPr/>
        </p:nvSpPr>
        <p:spPr>
          <a:xfrm>
            <a:off x="5514705" y="3490165"/>
            <a:ext cx="201503" cy="289032"/>
          </a:xfrm>
          <a:custGeom>
            <a:avLst/>
            <a:gdLst/>
            <a:ahLst/>
            <a:cxnLst/>
            <a:rect l="l" t="t" r="r" b="b"/>
            <a:pathLst>
              <a:path w="6271" h="8995" extrusionOk="0">
                <a:moveTo>
                  <a:pt x="0" y="1"/>
                </a:moveTo>
                <a:lnTo>
                  <a:pt x="0" y="7316"/>
                </a:lnTo>
                <a:cubicBezTo>
                  <a:pt x="0" y="8235"/>
                  <a:pt x="729" y="8995"/>
                  <a:pt x="1679" y="8995"/>
                </a:cubicBezTo>
                <a:lnTo>
                  <a:pt x="4592" y="8995"/>
                </a:lnTo>
                <a:cubicBezTo>
                  <a:pt x="5511" y="8995"/>
                  <a:pt x="6271" y="8235"/>
                  <a:pt x="6271" y="7316"/>
                </a:cubicBezTo>
                <a:lnTo>
                  <a:pt x="6271" y="1"/>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43"/>
          <p:cNvSpPr/>
          <p:nvPr/>
        </p:nvSpPr>
        <p:spPr>
          <a:xfrm>
            <a:off x="5641918" y="3555297"/>
            <a:ext cx="175058" cy="178110"/>
          </a:xfrm>
          <a:custGeom>
            <a:avLst/>
            <a:gdLst/>
            <a:ahLst/>
            <a:cxnLst/>
            <a:rect l="l" t="t" r="r" b="b"/>
            <a:pathLst>
              <a:path w="5448" h="5543" extrusionOk="0">
                <a:moveTo>
                  <a:pt x="2724" y="1014"/>
                </a:moveTo>
                <a:cubicBezTo>
                  <a:pt x="3705" y="1014"/>
                  <a:pt x="4497" y="1806"/>
                  <a:pt x="4497" y="2788"/>
                </a:cubicBezTo>
                <a:cubicBezTo>
                  <a:pt x="4497" y="3769"/>
                  <a:pt x="3705" y="4561"/>
                  <a:pt x="2724" y="4561"/>
                </a:cubicBezTo>
                <a:cubicBezTo>
                  <a:pt x="1773" y="4561"/>
                  <a:pt x="982" y="3769"/>
                  <a:pt x="982" y="2788"/>
                </a:cubicBezTo>
                <a:cubicBezTo>
                  <a:pt x="982" y="1806"/>
                  <a:pt x="1773" y="1014"/>
                  <a:pt x="2724" y="1014"/>
                </a:cubicBezTo>
                <a:close/>
                <a:moveTo>
                  <a:pt x="2724" y="1"/>
                </a:moveTo>
                <a:cubicBezTo>
                  <a:pt x="1235" y="1"/>
                  <a:pt x="0" y="1236"/>
                  <a:pt x="0" y="2788"/>
                </a:cubicBezTo>
                <a:cubicBezTo>
                  <a:pt x="0" y="4308"/>
                  <a:pt x="1235" y="5543"/>
                  <a:pt x="2724" y="5543"/>
                </a:cubicBezTo>
                <a:cubicBezTo>
                  <a:pt x="4244" y="5543"/>
                  <a:pt x="5447" y="4308"/>
                  <a:pt x="5447" y="2788"/>
                </a:cubicBezTo>
                <a:cubicBezTo>
                  <a:pt x="5447" y="1236"/>
                  <a:pt x="4244" y="1"/>
                  <a:pt x="272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43"/>
          <p:cNvSpPr/>
          <p:nvPr/>
        </p:nvSpPr>
        <p:spPr>
          <a:xfrm>
            <a:off x="5534049" y="3507484"/>
            <a:ext cx="21400" cy="161819"/>
          </a:xfrm>
          <a:custGeom>
            <a:avLst/>
            <a:gdLst/>
            <a:ahLst/>
            <a:cxnLst/>
            <a:rect l="l" t="t" r="r" b="b"/>
            <a:pathLst>
              <a:path w="666" h="5036" extrusionOk="0">
                <a:moveTo>
                  <a:pt x="317" y="0"/>
                </a:moveTo>
                <a:cubicBezTo>
                  <a:pt x="127" y="0"/>
                  <a:pt x="0" y="159"/>
                  <a:pt x="0" y="317"/>
                </a:cubicBezTo>
                <a:lnTo>
                  <a:pt x="0" y="4687"/>
                </a:lnTo>
                <a:cubicBezTo>
                  <a:pt x="0" y="4877"/>
                  <a:pt x="127" y="5036"/>
                  <a:pt x="317" y="5036"/>
                </a:cubicBezTo>
                <a:cubicBezTo>
                  <a:pt x="507" y="5036"/>
                  <a:pt x="665" y="4877"/>
                  <a:pt x="665" y="4687"/>
                </a:cubicBezTo>
                <a:lnTo>
                  <a:pt x="665" y="317"/>
                </a:lnTo>
                <a:cubicBezTo>
                  <a:pt x="665" y="159"/>
                  <a:pt x="507" y="0"/>
                  <a:pt x="3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43"/>
          <p:cNvSpPr/>
          <p:nvPr/>
        </p:nvSpPr>
        <p:spPr>
          <a:xfrm>
            <a:off x="5618493" y="3490165"/>
            <a:ext cx="97715" cy="289032"/>
          </a:xfrm>
          <a:custGeom>
            <a:avLst/>
            <a:gdLst/>
            <a:ahLst/>
            <a:cxnLst/>
            <a:rect l="l" t="t" r="r" b="b"/>
            <a:pathLst>
              <a:path w="3041" h="8995" extrusionOk="0">
                <a:moveTo>
                  <a:pt x="1584" y="1"/>
                </a:moveTo>
                <a:lnTo>
                  <a:pt x="1584" y="7411"/>
                </a:lnTo>
                <a:cubicBezTo>
                  <a:pt x="1584" y="8298"/>
                  <a:pt x="856" y="8995"/>
                  <a:pt x="1" y="8995"/>
                </a:cubicBezTo>
                <a:lnTo>
                  <a:pt x="1457" y="8995"/>
                </a:lnTo>
                <a:cubicBezTo>
                  <a:pt x="2312" y="8995"/>
                  <a:pt x="3041" y="8267"/>
                  <a:pt x="3041" y="7411"/>
                </a:cubicBezTo>
                <a:lnTo>
                  <a:pt x="3041" y="1"/>
                </a:ln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43"/>
          <p:cNvSpPr/>
          <p:nvPr/>
        </p:nvSpPr>
        <p:spPr>
          <a:xfrm>
            <a:off x="493841" y="2518735"/>
            <a:ext cx="706240" cy="673786"/>
          </a:xfrm>
          <a:custGeom>
            <a:avLst/>
            <a:gdLst/>
            <a:ahLst/>
            <a:cxnLst/>
            <a:rect l="l" t="t" r="r" b="b"/>
            <a:pathLst>
              <a:path w="21979" h="20969" extrusionOk="0">
                <a:moveTo>
                  <a:pt x="10958" y="1"/>
                </a:moveTo>
                <a:cubicBezTo>
                  <a:pt x="5632" y="1"/>
                  <a:pt x="1076" y="4045"/>
                  <a:pt x="570" y="9458"/>
                </a:cubicBezTo>
                <a:cubicBezTo>
                  <a:pt x="0" y="15222"/>
                  <a:pt x="4244" y="20352"/>
                  <a:pt x="10008" y="20922"/>
                </a:cubicBezTo>
                <a:cubicBezTo>
                  <a:pt x="10339" y="20953"/>
                  <a:pt x="10668" y="20969"/>
                  <a:pt x="10995" y="20969"/>
                </a:cubicBezTo>
                <a:cubicBezTo>
                  <a:pt x="16317" y="20969"/>
                  <a:pt x="20903" y="16916"/>
                  <a:pt x="21440" y="11485"/>
                </a:cubicBezTo>
                <a:cubicBezTo>
                  <a:pt x="21979" y="5721"/>
                  <a:pt x="17767" y="591"/>
                  <a:pt x="12003" y="53"/>
                </a:cubicBezTo>
                <a:cubicBezTo>
                  <a:pt x="11652" y="18"/>
                  <a:pt x="11304" y="1"/>
                  <a:pt x="109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43"/>
          <p:cNvSpPr/>
          <p:nvPr/>
        </p:nvSpPr>
        <p:spPr>
          <a:xfrm>
            <a:off x="667839" y="4151612"/>
            <a:ext cx="367403" cy="48874"/>
          </a:xfrm>
          <a:custGeom>
            <a:avLst/>
            <a:gdLst/>
            <a:ahLst/>
            <a:cxnLst/>
            <a:rect l="l" t="t" r="r" b="b"/>
            <a:pathLst>
              <a:path w="11434" h="1521" extrusionOk="0">
                <a:moveTo>
                  <a:pt x="1" y="1"/>
                </a:moveTo>
                <a:lnTo>
                  <a:pt x="1" y="1521"/>
                </a:lnTo>
                <a:lnTo>
                  <a:pt x="11433" y="1521"/>
                </a:lnTo>
                <a:lnTo>
                  <a:pt x="114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43"/>
          <p:cNvSpPr/>
          <p:nvPr/>
        </p:nvSpPr>
        <p:spPr>
          <a:xfrm>
            <a:off x="724842" y="4104795"/>
            <a:ext cx="35635" cy="86533"/>
          </a:xfrm>
          <a:custGeom>
            <a:avLst/>
            <a:gdLst/>
            <a:ahLst/>
            <a:cxnLst/>
            <a:rect l="l" t="t" r="r" b="b"/>
            <a:pathLst>
              <a:path w="1109" h="2693" extrusionOk="0">
                <a:moveTo>
                  <a:pt x="538" y="1"/>
                </a:moveTo>
                <a:cubicBezTo>
                  <a:pt x="253" y="1"/>
                  <a:pt x="0" y="223"/>
                  <a:pt x="0" y="539"/>
                </a:cubicBezTo>
                <a:lnTo>
                  <a:pt x="0" y="2154"/>
                </a:lnTo>
                <a:cubicBezTo>
                  <a:pt x="0" y="2471"/>
                  <a:pt x="253" y="2693"/>
                  <a:pt x="538" y="2693"/>
                </a:cubicBezTo>
                <a:lnTo>
                  <a:pt x="570" y="2693"/>
                </a:lnTo>
                <a:cubicBezTo>
                  <a:pt x="855" y="2693"/>
                  <a:pt x="1108" y="2471"/>
                  <a:pt x="1108" y="2154"/>
                </a:cubicBezTo>
                <a:lnTo>
                  <a:pt x="1108" y="539"/>
                </a:lnTo>
                <a:cubicBezTo>
                  <a:pt x="1108" y="223"/>
                  <a:pt x="855" y="1"/>
                  <a:pt x="5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43"/>
          <p:cNvSpPr/>
          <p:nvPr/>
        </p:nvSpPr>
        <p:spPr>
          <a:xfrm>
            <a:off x="942604" y="4104795"/>
            <a:ext cx="34607" cy="86533"/>
          </a:xfrm>
          <a:custGeom>
            <a:avLst/>
            <a:gdLst/>
            <a:ahLst/>
            <a:cxnLst/>
            <a:rect l="l" t="t" r="r" b="b"/>
            <a:pathLst>
              <a:path w="1077" h="2693" extrusionOk="0">
                <a:moveTo>
                  <a:pt x="539" y="1"/>
                </a:moveTo>
                <a:cubicBezTo>
                  <a:pt x="254" y="1"/>
                  <a:pt x="0" y="223"/>
                  <a:pt x="0" y="539"/>
                </a:cubicBezTo>
                <a:lnTo>
                  <a:pt x="0" y="2154"/>
                </a:lnTo>
                <a:cubicBezTo>
                  <a:pt x="0" y="2471"/>
                  <a:pt x="254" y="2693"/>
                  <a:pt x="539" y="2693"/>
                </a:cubicBezTo>
                <a:cubicBezTo>
                  <a:pt x="855" y="2693"/>
                  <a:pt x="1077" y="2471"/>
                  <a:pt x="1077" y="2154"/>
                </a:cubicBezTo>
                <a:lnTo>
                  <a:pt x="1077" y="539"/>
                </a:lnTo>
                <a:cubicBezTo>
                  <a:pt x="1077" y="223"/>
                  <a:pt x="855" y="1"/>
                  <a:pt x="5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43"/>
          <p:cNvSpPr/>
          <p:nvPr/>
        </p:nvSpPr>
        <p:spPr>
          <a:xfrm flipH="1">
            <a:off x="8088229" y="1261647"/>
            <a:ext cx="413192" cy="414188"/>
          </a:xfrm>
          <a:custGeom>
            <a:avLst/>
            <a:gdLst/>
            <a:ahLst/>
            <a:cxnLst/>
            <a:rect l="l" t="t" r="r" b="b"/>
            <a:pathLst>
              <a:path w="12859" h="12890" extrusionOk="0">
                <a:moveTo>
                  <a:pt x="6429" y="380"/>
                </a:moveTo>
                <a:cubicBezTo>
                  <a:pt x="9755" y="380"/>
                  <a:pt x="12478" y="3104"/>
                  <a:pt x="12478" y="6429"/>
                </a:cubicBezTo>
                <a:cubicBezTo>
                  <a:pt x="12478" y="9786"/>
                  <a:pt x="9755" y="12509"/>
                  <a:pt x="6429" y="12509"/>
                </a:cubicBezTo>
                <a:cubicBezTo>
                  <a:pt x="3073" y="12509"/>
                  <a:pt x="349" y="9786"/>
                  <a:pt x="349" y="6429"/>
                </a:cubicBezTo>
                <a:cubicBezTo>
                  <a:pt x="349" y="3104"/>
                  <a:pt x="3073" y="380"/>
                  <a:pt x="6429" y="380"/>
                </a:cubicBezTo>
                <a:close/>
                <a:moveTo>
                  <a:pt x="6429" y="0"/>
                </a:moveTo>
                <a:cubicBezTo>
                  <a:pt x="2883" y="0"/>
                  <a:pt x="1" y="2882"/>
                  <a:pt x="1" y="6429"/>
                </a:cubicBezTo>
                <a:cubicBezTo>
                  <a:pt x="1" y="9976"/>
                  <a:pt x="2883" y="12889"/>
                  <a:pt x="6429" y="12889"/>
                </a:cubicBezTo>
                <a:cubicBezTo>
                  <a:pt x="9976" y="12889"/>
                  <a:pt x="12858" y="9976"/>
                  <a:pt x="12858" y="6429"/>
                </a:cubicBezTo>
                <a:cubicBezTo>
                  <a:pt x="12858" y="2882"/>
                  <a:pt x="9976" y="0"/>
                  <a:pt x="64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43"/>
          <p:cNvSpPr/>
          <p:nvPr/>
        </p:nvSpPr>
        <p:spPr>
          <a:xfrm flipH="1">
            <a:off x="8088229" y="1261647"/>
            <a:ext cx="212717" cy="414188"/>
          </a:xfrm>
          <a:custGeom>
            <a:avLst/>
            <a:gdLst/>
            <a:ahLst/>
            <a:cxnLst/>
            <a:rect l="l" t="t" r="r" b="b"/>
            <a:pathLst>
              <a:path w="6620" h="12890" extrusionOk="0">
                <a:moveTo>
                  <a:pt x="190" y="0"/>
                </a:moveTo>
                <a:cubicBezTo>
                  <a:pt x="95" y="0"/>
                  <a:pt x="0" y="95"/>
                  <a:pt x="0" y="190"/>
                </a:cubicBezTo>
                <a:cubicBezTo>
                  <a:pt x="0" y="285"/>
                  <a:pt x="95" y="380"/>
                  <a:pt x="190" y="380"/>
                </a:cubicBezTo>
                <a:cubicBezTo>
                  <a:pt x="3516" y="380"/>
                  <a:pt x="6239" y="3104"/>
                  <a:pt x="6239" y="6429"/>
                </a:cubicBezTo>
                <a:cubicBezTo>
                  <a:pt x="6239" y="9786"/>
                  <a:pt x="3516" y="12509"/>
                  <a:pt x="190" y="12509"/>
                </a:cubicBezTo>
                <a:cubicBezTo>
                  <a:pt x="95" y="12509"/>
                  <a:pt x="0" y="12573"/>
                  <a:pt x="0" y="12699"/>
                </a:cubicBezTo>
                <a:cubicBezTo>
                  <a:pt x="0" y="12794"/>
                  <a:pt x="95" y="12889"/>
                  <a:pt x="190" y="12889"/>
                </a:cubicBezTo>
                <a:cubicBezTo>
                  <a:pt x="3737" y="12889"/>
                  <a:pt x="6619" y="9976"/>
                  <a:pt x="6619" y="6429"/>
                </a:cubicBezTo>
                <a:cubicBezTo>
                  <a:pt x="6619" y="2882"/>
                  <a:pt x="3737"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43"/>
          <p:cNvSpPr/>
          <p:nvPr/>
        </p:nvSpPr>
        <p:spPr>
          <a:xfrm flipH="1">
            <a:off x="8177782" y="1262644"/>
            <a:ext cx="234085" cy="412164"/>
          </a:xfrm>
          <a:custGeom>
            <a:avLst/>
            <a:gdLst/>
            <a:ahLst/>
            <a:cxnLst/>
            <a:rect l="l" t="t" r="r" b="b"/>
            <a:pathLst>
              <a:path w="7285" h="12827" extrusionOk="0">
                <a:moveTo>
                  <a:pt x="3642" y="349"/>
                </a:moveTo>
                <a:cubicBezTo>
                  <a:pt x="5448" y="349"/>
                  <a:pt x="6904" y="3073"/>
                  <a:pt x="6904" y="6398"/>
                </a:cubicBezTo>
                <a:cubicBezTo>
                  <a:pt x="6904" y="9723"/>
                  <a:pt x="5416" y="12447"/>
                  <a:pt x="3642" y="12447"/>
                </a:cubicBezTo>
                <a:cubicBezTo>
                  <a:pt x="1837" y="12447"/>
                  <a:pt x="381" y="9723"/>
                  <a:pt x="381" y="6398"/>
                </a:cubicBezTo>
                <a:cubicBezTo>
                  <a:pt x="381" y="3073"/>
                  <a:pt x="1837" y="349"/>
                  <a:pt x="3642" y="349"/>
                </a:cubicBezTo>
                <a:close/>
                <a:moveTo>
                  <a:pt x="3642" y="1"/>
                </a:moveTo>
                <a:cubicBezTo>
                  <a:pt x="1647" y="1"/>
                  <a:pt x="1" y="2883"/>
                  <a:pt x="1" y="6398"/>
                </a:cubicBezTo>
                <a:cubicBezTo>
                  <a:pt x="1" y="9945"/>
                  <a:pt x="1647" y="12827"/>
                  <a:pt x="3642" y="12827"/>
                </a:cubicBezTo>
                <a:cubicBezTo>
                  <a:pt x="5638" y="12827"/>
                  <a:pt x="7284" y="9945"/>
                  <a:pt x="7253" y="6398"/>
                </a:cubicBezTo>
                <a:cubicBezTo>
                  <a:pt x="7253" y="2883"/>
                  <a:pt x="5638" y="1"/>
                  <a:pt x="36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43"/>
          <p:cNvSpPr/>
          <p:nvPr/>
        </p:nvSpPr>
        <p:spPr>
          <a:xfrm flipH="1">
            <a:off x="8177782" y="1262644"/>
            <a:ext cx="123164" cy="412164"/>
          </a:xfrm>
          <a:custGeom>
            <a:avLst/>
            <a:gdLst/>
            <a:ahLst/>
            <a:cxnLst/>
            <a:rect l="l" t="t" r="r" b="b"/>
            <a:pathLst>
              <a:path w="3833" h="12827" extrusionOk="0">
                <a:moveTo>
                  <a:pt x="190" y="1"/>
                </a:moveTo>
                <a:cubicBezTo>
                  <a:pt x="95" y="1"/>
                  <a:pt x="0" y="64"/>
                  <a:pt x="0" y="191"/>
                </a:cubicBezTo>
                <a:cubicBezTo>
                  <a:pt x="0" y="286"/>
                  <a:pt x="95" y="381"/>
                  <a:pt x="190" y="381"/>
                </a:cubicBezTo>
                <a:cubicBezTo>
                  <a:pt x="1964" y="381"/>
                  <a:pt x="3452" y="3073"/>
                  <a:pt x="3452" y="6398"/>
                </a:cubicBezTo>
                <a:cubicBezTo>
                  <a:pt x="3452" y="9723"/>
                  <a:pt x="1964" y="12447"/>
                  <a:pt x="190" y="12447"/>
                </a:cubicBezTo>
                <a:cubicBezTo>
                  <a:pt x="95" y="12447"/>
                  <a:pt x="0" y="12542"/>
                  <a:pt x="0" y="12637"/>
                </a:cubicBezTo>
                <a:cubicBezTo>
                  <a:pt x="0" y="12732"/>
                  <a:pt x="95" y="12827"/>
                  <a:pt x="190" y="12827"/>
                </a:cubicBezTo>
                <a:cubicBezTo>
                  <a:pt x="2186" y="12827"/>
                  <a:pt x="3832" y="9945"/>
                  <a:pt x="3801" y="6398"/>
                </a:cubicBezTo>
                <a:cubicBezTo>
                  <a:pt x="3801" y="2883"/>
                  <a:pt x="2186" y="1"/>
                  <a:pt x="1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43"/>
          <p:cNvSpPr/>
          <p:nvPr/>
        </p:nvSpPr>
        <p:spPr>
          <a:xfrm flipH="1">
            <a:off x="8122836" y="1349144"/>
            <a:ext cx="343978" cy="12242"/>
          </a:xfrm>
          <a:custGeom>
            <a:avLst/>
            <a:gdLst/>
            <a:ahLst/>
            <a:cxnLst/>
            <a:rect l="l" t="t" r="r" b="b"/>
            <a:pathLst>
              <a:path w="10705" h="381" extrusionOk="0">
                <a:moveTo>
                  <a:pt x="190" y="1"/>
                </a:moveTo>
                <a:cubicBezTo>
                  <a:pt x="64" y="1"/>
                  <a:pt x="0" y="96"/>
                  <a:pt x="0" y="191"/>
                </a:cubicBezTo>
                <a:cubicBezTo>
                  <a:pt x="0" y="286"/>
                  <a:pt x="64" y="381"/>
                  <a:pt x="190" y="381"/>
                </a:cubicBezTo>
                <a:lnTo>
                  <a:pt x="10515" y="381"/>
                </a:lnTo>
                <a:cubicBezTo>
                  <a:pt x="10610" y="381"/>
                  <a:pt x="10705" y="286"/>
                  <a:pt x="10705" y="191"/>
                </a:cubicBezTo>
                <a:cubicBezTo>
                  <a:pt x="10705" y="96"/>
                  <a:pt x="10610" y="1"/>
                  <a:pt x="105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43"/>
          <p:cNvSpPr/>
          <p:nvPr/>
        </p:nvSpPr>
        <p:spPr>
          <a:xfrm flipH="1">
            <a:off x="8122836" y="1574040"/>
            <a:ext cx="343978" cy="12242"/>
          </a:xfrm>
          <a:custGeom>
            <a:avLst/>
            <a:gdLst/>
            <a:ahLst/>
            <a:cxnLst/>
            <a:rect l="l" t="t" r="r" b="b"/>
            <a:pathLst>
              <a:path w="10705" h="381" extrusionOk="0">
                <a:moveTo>
                  <a:pt x="190" y="0"/>
                </a:moveTo>
                <a:cubicBezTo>
                  <a:pt x="64" y="0"/>
                  <a:pt x="0" y="64"/>
                  <a:pt x="0" y="190"/>
                </a:cubicBezTo>
                <a:cubicBezTo>
                  <a:pt x="0" y="285"/>
                  <a:pt x="64" y="380"/>
                  <a:pt x="190" y="380"/>
                </a:cubicBezTo>
                <a:lnTo>
                  <a:pt x="10515" y="380"/>
                </a:lnTo>
                <a:cubicBezTo>
                  <a:pt x="10610" y="380"/>
                  <a:pt x="10705" y="285"/>
                  <a:pt x="10705" y="190"/>
                </a:cubicBezTo>
                <a:cubicBezTo>
                  <a:pt x="10705" y="64"/>
                  <a:pt x="10610" y="0"/>
                  <a:pt x="10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43"/>
          <p:cNvSpPr/>
          <p:nvPr/>
        </p:nvSpPr>
        <p:spPr>
          <a:xfrm flipH="1">
            <a:off x="8288704" y="1261647"/>
            <a:ext cx="12242" cy="414188"/>
          </a:xfrm>
          <a:custGeom>
            <a:avLst/>
            <a:gdLst/>
            <a:ahLst/>
            <a:cxnLst/>
            <a:rect l="l" t="t" r="r" b="b"/>
            <a:pathLst>
              <a:path w="381" h="12890" extrusionOk="0">
                <a:moveTo>
                  <a:pt x="190" y="0"/>
                </a:moveTo>
                <a:cubicBezTo>
                  <a:pt x="95" y="0"/>
                  <a:pt x="0" y="63"/>
                  <a:pt x="0" y="190"/>
                </a:cubicBezTo>
                <a:lnTo>
                  <a:pt x="0" y="12699"/>
                </a:lnTo>
                <a:cubicBezTo>
                  <a:pt x="0" y="12794"/>
                  <a:pt x="95" y="12889"/>
                  <a:pt x="190" y="12889"/>
                </a:cubicBezTo>
                <a:cubicBezTo>
                  <a:pt x="285" y="12889"/>
                  <a:pt x="380" y="12794"/>
                  <a:pt x="380" y="12699"/>
                </a:cubicBezTo>
                <a:lnTo>
                  <a:pt x="380" y="190"/>
                </a:lnTo>
                <a:cubicBezTo>
                  <a:pt x="380" y="63"/>
                  <a:pt x="285" y="0"/>
                  <a:pt x="1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43"/>
          <p:cNvSpPr/>
          <p:nvPr/>
        </p:nvSpPr>
        <p:spPr>
          <a:xfrm flipH="1">
            <a:off x="7957996" y="2540746"/>
            <a:ext cx="673690" cy="673690"/>
          </a:xfrm>
          <a:custGeom>
            <a:avLst/>
            <a:gdLst/>
            <a:ahLst/>
            <a:cxnLst/>
            <a:rect l="l" t="t" r="r" b="b"/>
            <a:pathLst>
              <a:path w="20966" h="20966" extrusionOk="0">
                <a:moveTo>
                  <a:pt x="10483" y="1"/>
                </a:moveTo>
                <a:cubicBezTo>
                  <a:pt x="4688" y="1"/>
                  <a:pt x="1" y="4688"/>
                  <a:pt x="1" y="10483"/>
                </a:cubicBezTo>
                <a:cubicBezTo>
                  <a:pt x="1" y="16279"/>
                  <a:pt x="4688" y="20966"/>
                  <a:pt x="10483" y="20966"/>
                </a:cubicBezTo>
                <a:cubicBezTo>
                  <a:pt x="16247" y="20966"/>
                  <a:pt x="20966" y="16279"/>
                  <a:pt x="20966" y="10483"/>
                </a:cubicBezTo>
                <a:cubicBezTo>
                  <a:pt x="20966" y="4688"/>
                  <a:pt x="16247" y="1"/>
                  <a:pt x="104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43"/>
          <p:cNvSpPr/>
          <p:nvPr/>
        </p:nvSpPr>
        <p:spPr>
          <a:xfrm flipH="1">
            <a:off x="8082124" y="2662882"/>
            <a:ext cx="424374" cy="424374"/>
          </a:xfrm>
          <a:custGeom>
            <a:avLst/>
            <a:gdLst/>
            <a:ahLst/>
            <a:cxnLst/>
            <a:rect l="l" t="t" r="r" b="b"/>
            <a:pathLst>
              <a:path w="13207" h="13207" extrusionOk="0">
                <a:moveTo>
                  <a:pt x="6587" y="1204"/>
                </a:moveTo>
                <a:cubicBezTo>
                  <a:pt x="9564" y="1204"/>
                  <a:pt x="12003" y="3642"/>
                  <a:pt x="12003" y="6619"/>
                </a:cubicBezTo>
                <a:cubicBezTo>
                  <a:pt x="12003" y="9596"/>
                  <a:pt x="9564" y="12003"/>
                  <a:pt x="6587" y="12003"/>
                </a:cubicBezTo>
                <a:cubicBezTo>
                  <a:pt x="3611" y="12003"/>
                  <a:pt x="1204" y="9596"/>
                  <a:pt x="1204" y="6619"/>
                </a:cubicBezTo>
                <a:cubicBezTo>
                  <a:pt x="1204" y="3642"/>
                  <a:pt x="3611" y="1204"/>
                  <a:pt x="6587" y="1204"/>
                </a:cubicBezTo>
                <a:close/>
                <a:moveTo>
                  <a:pt x="6587" y="0"/>
                </a:moveTo>
                <a:cubicBezTo>
                  <a:pt x="2977" y="0"/>
                  <a:pt x="0" y="2977"/>
                  <a:pt x="0" y="6619"/>
                </a:cubicBezTo>
                <a:cubicBezTo>
                  <a:pt x="0" y="10261"/>
                  <a:pt x="2977" y="13206"/>
                  <a:pt x="6587" y="13206"/>
                </a:cubicBezTo>
                <a:cubicBezTo>
                  <a:pt x="10229" y="13206"/>
                  <a:pt x="13206" y="10229"/>
                  <a:pt x="13206" y="6619"/>
                </a:cubicBezTo>
                <a:cubicBezTo>
                  <a:pt x="13206" y="2977"/>
                  <a:pt x="10229" y="0"/>
                  <a:pt x="6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43"/>
          <p:cNvSpPr/>
          <p:nvPr/>
        </p:nvSpPr>
        <p:spPr>
          <a:xfrm>
            <a:off x="8280570" y="2721877"/>
            <a:ext cx="114006" cy="234085"/>
          </a:xfrm>
          <a:custGeom>
            <a:avLst/>
            <a:gdLst/>
            <a:ahLst/>
            <a:cxnLst/>
            <a:rect l="l" t="t" r="r" b="b"/>
            <a:pathLst>
              <a:path w="3548" h="7285" extrusionOk="0">
                <a:moveTo>
                  <a:pt x="380" y="1"/>
                </a:moveTo>
                <a:cubicBezTo>
                  <a:pt x="159" y="1"/>
                  <a:pt x="0" y="159"/>
                  <a:pt x="0" y="381"/>
                </a:cubicBezTo>
                <a:lnTo>
                  <a:pt x="0" y="4973"/>
                </a:lnTo>
                <a:lnTo>
                  <a:pt x="2851" y="7190"/>
                </a:lnTo>
                <a:cubicBezTo>
                  <a:pt x="2914" y="7253"/>
                  <a:pt x="3009" y="7285"/>
                  <a:pt x="3104" y="7285"/>
                </a:cubicBezTo>
                <a:cubicBezTo>
                  <a:pt x="3199" y="7285"/>
                  <a:pt x="3326" y="7221"/>
                  <a:pt x="3389" y="7126"/>
                </a:cubicBezTo>
                <a:cubicBezTo>
                  <a:pt x="3547" y="6968"/>
                  <a:pt x="3516" y="6715"/>
                  <a:pt x="3326" y="6588"/>
                </a:cubicBezTo>
                <a:lnTo>
                  <a:pt x="792" y="4593"/>
                </a:lnTo>
                <a:lnTo>
                  <a:pt x="792" y="381"/>
                </a:lnTo>
                <a:cubicBezTo>
                  <a:pt x="792" y="159"/>
                  <a:pt x="602" y="1"/>
                  <a:pt x="3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43"/>
          <p:cNvSpPr/>
          <p:nvPr/>
        </p:nvSpPr>
        <p:spPr>
          <a:xfrm>
            <a:off x="8270388" y="2851114"/>
            <a:ext cx="47845" cy="47877"/>
          </a:xfrm>
          <a:custGeom>
            <a:avLst/>
            <a:gdLst/>
            <a:ahLst/>
            <a:cxnLst/>
            <a:rect l="l" t="t" r="r" b="b"/>
            <a:pathLst>
              <a:path w="1489" h="1490" extrusionOk="0">
                <a:moveTo>
                  <a:pt x="728" y="1"/>
                </a:moveTo>
                <a:cubicBezTo>
                  <a:pt x="317" y="1"/>
                  <a:pt x="0" y="349"/>
                  <a:pt x="0" y="761"/>
                </a:cubicBezTo>
                <a:cubicBezTo>
                  <a:pt x="0" y="1173"/>
                  <a:pt x="317" y="1489"/>
                  <a:pt x="728" y="1489"/>
                </a:cubicBezTo>
                <a:cubicBezTo>
                  <a:pt x="1140" y="1489"/>
                  <a:pt x="1489" y="1173"/>
                  <a:pt x="1489" y="761"/>
                </a:cubicBezTo>
                <a:cubicBezTo>
                  <a:pt x="1489" y="349"/>
                  <a:pt x="1140" y="1"/>
                  <a:pt x="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43"/>
          <p:cNvSpPr/>
          <p:nvPr/>
        </p:nvSpPr>
        <p:spPr>
          <a:xfrm flipH="1">
            <a:off x="8280574" y="4106852"/>
            <a:ext cx="10186" cy="38688"/>
          </a:xfrm>
          <a:custGeom>
            <a:avLst/>
            <a:gdLst/>
            <a:ahLst/>
            <a:cxnLst/>
            <a:rect l="l" t="t" r="r" b="b"/>
            <a:pathLst>
              <a:path w="317" h="1204" extrusionOk="0">
                <a:moveTo>
                  <a:pt x="317" y="1077"/>
                </a:moveTo>
                <a:cubicBezTo>
                  <a:pt x="317" y="1140"/>
                  <a:pt x="222" y="1204"/>
                  <a:pt x="158" y="1204"/>
                </a:cubicBezTo>
                <a:lnTo>
                  <a:pt x="158" y="1204"/>
                </a:lnTo>
                <a:cubicBezTo>
                  <a:pt x="63" y="1204"/>
                  <a:pt x="0" y="1140"/>
                  <a:pt x="0" y="1077"/>
                </a:cubicBezTo>
                <a:lnTo>
                  <a:pt x="0" y="159"/>
                </a:lnTo>
                <a:cubicBezTo>
                  <a:pt x="0" y="64"/>
                  <a:pt x="63" y="0"/>
                  <a:pt x="158" y="0"/>
                </a:cubicBezTo>
                <a:lnTo>
                  <a:pt x="158" y="0"/>
                </a:lnTo>
                <a:cubicBezTo>
                  <a:pt x="222" y="0"/>
                  <a:pt x="285" y="64"/>
                  <a:pt x="285" y="159"/>
                </a:cubicBezTo>
                <a:lnTo>
                  <a:pt x="285" y="1077"/>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43"/>
          <p:cNvSpPr/>
          <p:nvPr/>
        </p:nvSpPr>
        <p:spPr>
          <a:xfrm flipH="1">
            <a:off x="8384362" y="4165879"/>
            <a:ext cx="32582" cy="30558"/>
          </a:xfrm>
          <a:custGeom>
            <a:avLst/>
            <a:gdLst/>
            <a:ahLst/>
            <a:cxnLst/>
            <a:rect l="l" t="t" r="r" b="b"/>
            <a:pathLst>
              <a:path w="1014" h="951" extrusionOk="0">
                <a:moveTo>
                  <a:pt x="982" y="665"/>
                </a:moveTo>
                <a:cubicBezTo>
                  <a:pt x="1014" y="728"/>
                  <a:pt x="1014" y="823"/>
                  <a:pt x="950" y="887"/>
                </a:cubicBezTo>
                <a:lnTo>
                  <a:pt x="950" y="887"/>
                </a:lnTo>
                <a:cubicBezTo>
                  <a:pt x="919" y="950"/>
                  <a:pt x="824" y="950"/>
                  <a:pt x="760" y="919"/>
                </a:cubicBezTo>
                <a:lnTo>
                  <a:pt x="64" y="285"/>
                </a:lnTo>
                <a:cubicBezTo>
                  <a:pt x="0" y="222"/>
                  <a:pt x="32" y="158"/>
                  <a:pt x="64" y="95"/>
                </a:cubicBezTo>
                <a:lnTo>
                  <a:pt x="64" y="95"/>
                </a:lnTo>
                <a:cubicBezTo>
                  <a:pt x="127" y="32"/>
                  <a:pt x="222" y="0"/>
                  <a:pt x="285" y="6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43"/>
          <p:cNvSpPr/>
          <p:nvPr/>
        </p:nvSpPr>
        <p:spPr>
          <a:xfrm flipH="1">
            <a:off x="8416913" y="4296112"/>
            <a:ext cx="38720" cy="13271"/>
          </a:xfrm>
          <a:custGeom>
            <a:avLst/>
            <a:gdLst/>
            <a:ahLst/>
            <a:cxnLst/>
            <a:rect l="l" t="t" r="r" b="b"/>
            <a:pathLst>
              <a:path w="1205" h="413" extrusionOk="0">
                <a:moveTo>
                  <a:pt x="1046" y="1"/>
                </a:moveTo>
                <a:cubicBezTo>
                  <a:pt x="1141" y="1"/>
                  <a:pt x="1204" y="64"/>
                  <a:pt x="1204" y="159"/>
                </a:cubicBezTo>
                <a:lnTo>
                  <a:pt x="1204" y="159"/>
                </a:lnTo>
                <a:cubicBezTo>
                  <a:pt x="1204" y="222"/>
                  <a:pt x="1172" y="317"/>
                  <a:pt x="1077" y="317"/>
                </a:cubicBezTo>
                <a:lnTo>
                  <a:pt x="159" y="412"/>
                </a:lnTo>
                <a:cubicBezTo>
                  <a:pt x="96" y="412"/>
                  <a:pt x="32" y="349"/>
                  <a:pt x="32" y="286"/>
                </a:cubicBezTo>
                <a:lnTo>
                  <a:pt x="32" y="286"/>
                </a:lnTo>
                <a:cubicBezTo>
                  <a:pt x="1" y="191"/>
                  <a:pt x="64" y="127"/>
                  <a:pt x="127" y="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43"/>
          <p:cNvSpPr/>
          <p:nvPr/>
        </p:nvSpPr>
        <p:spPr>
          <a:xfrm flipH="1">
            <a:off x="8122836" y="4286954"/>
            <a:ext cx="38688" cy="14299"/>
          </a:xfrm>
          <a:custGeom>
            <a:avLst/>
            <a:gdLst/>
            <a:ahLst/>
            <a:cxnLst/>
            <a:rect l="l" t="t" r="r" b="b"/>
            <a:pathLst>
              <a:path w="1204" h="445" extrusionOk="0">
                <a:moveTo>
                  <a:pt x="127" y="317"/>
                </a:moveTo>
                <a:cubicBezTo>
                  <a:pt x="63" y="317"/>
                  <a:pt x="0" y="254"/>
                  <a:pt x="0" y="159"/>
                </a:cubicBezTo>
                <a:lnTo>
                  <a:pt x="0" y="159"/>
                </a:lnTo>
                <a:cubicBezTo>
                  <a:pt x="32" y="64"/>
                  <a:pt x="95" y="1"/>
                  <a:pt x="158" y="1"/>
                </a:cubicBezTo>
                <a:lnTo>
                  <a:pt x="1077" y="127"/>
                </a:lnTo>
                <a:cubicBezTo>
                  <a:pt x="1140" y="127"/>
                  <a:pt x="1204" y="191"/>
                  <a:pt x="1204" y="286"/>
                </a:cubicBezTo>
                <a:lnTo>
                  <a:pt x="1204" y="286"/>
                </a:lnTo>
                <a:cubicBezTo>
                  <a:pt x="1204" y="381"/>
                  <a:pt x="1109" y="444"/>
                  <a:pt x="1045" y="41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43"/>
          <p:cNvSpPr/>
          <p:nvPr/>
        </p:nvSpPr>
        <p:spPr>
          <a:xfrm flipH="1">
            <a:off x="8160495" y="4163823"/>
            <a:ext cx="32582" cy="30558"/>
          </a:xfrm>
          <a:custGeom>
            <a:avLst/>
            <a:gdLst/>
            <a:ahLst/>
            <a:cxnLst/>
            <a:rect l="l" t="t" r="r" b="b"/>
            <a:pathLst>
              <a:path w="1014" h="951" extrusionOk="0">
                <a:moveTo>
                  <a:pt x="254" y="887"/>
                </a:moveTo>
                <a:cubicBezTo>
                  <a:pt x="222" y="951"/>
                  <a:pt x="127" y="919"/>
                  <a:pt x="64" y="856"/>
                </a:cubicBezTo>
                <a:lnTo>
                  <a:pt x="64" y="856"/>
                </a:lnTo>
                <a:cubicBezTo>
                  <a:pt x="0" y="792"/>
                  <a:pt x="0" y="697"/>
                  <a:pt x="64" y="666"/>
                </a:cubicBezTo>
                <a:lnTo>
                  <a:pt x="760" y="32"/>
                </a:lnTo>
                <a:cubicBezTo>
                  <a:pt x="792" y="1"/>
                  <a:pt x="887" y="1"/>
                  <a:pt x="950" y="64"/>
                </a:cubicBezTo>
                <a:lnTo>
                  <a:pt x="950" y="64"/>
                </a:lnTo>
                <a:cubicBezTo>
                  <a:pt x="1014" y="127"/>
                  <a:pt x="1014" y="222"/>
                  <a:pt x="950" y="25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43"/>
          <p:cNvSpPr/>
          <p:nvPr/>
        </p:nvSpPr>
        <p:spPr>
          <a:xfrm>
            <a:off x="8179807" y="4161798"/>
            <a:ext cx="213745" cy="298190"/>
          </a:xfrm>
          <a:custGeom>
            <a:avLst/>
            <a:gdLst/>
            <a:ahLst/>
            <a:cxnLst/>
            <a:rect l="l" t="t" r="r" b="b"/>
            <a:pathLst>
              <a:path w="6652" h="9280" extrusionOk="0">
                <a:moveTo>
                  <a:pt x="4403" y="7949"/>
                </a:moveTo>
                <a:cubicBezTo>
                  <a:pt x="4403" y="8044"/>
                  <a:pt x="4339" y="8139"/>
                  <a:pt x="4276" y="8171"/>
                </a:cubicBezTo>
                <a:cubicBezTo>
                  <a:pt x="4244" y="8203"/>
                  <a:pt x="4181" y="8234"/>
                  <a:pt x="4118" y="8234"/>
                </a:cubicBezTo>
                <a:lnTo>
                  <a:pt x="2534" y="8234"/>
                </a:lnTo>
                <a:cubicBezTo>
                  <a:pt x="2471" y="8234"/>
                  <a:pt x="2439" y="8203"/>
                  <a:pt x="2407" y="8171"/>
                </a:cubicBezTo>
                <a:cubicBezTo>
                  <a:pt x="2312" y="8139"/>
                  <a:pt x="2281" y="8044"/>
                  <a:pt x="2281" y="7949"/>
                </a:cubicBezTo>
                <a:lnTo>
                  <a:pt x="2281" y="7031"/>
                </a:lnTo>
                <a:lnTo>
                  <a:pt x="4403" y="7031"/>
                </a:lnTo>
                <a:lnTo>
                  <a:pt x="4403" y="7949"/>
                </a:lnTo>
                <a:close/>
                <a:moveTo>
                  <a:pt x="2091" y="1647"/>
                </a:moveTo>
                <a:cubicBezTo>
                  <a:pt x="1584" y="2027"/>
                  <a:pt x="1267" y="2629"/>
                  <a:pt x="1267" y="3326"/>
                </a:cubicBezTo>
                <a:cubicBezTo>
                  <a:pt x="1267" y="3959"/>
                  <a:pt x="1552" y="4529"/>
                  <a:pt x="1996" y="4909"/>
                </a:cubicBezTo>
                <a:cubicBezTo>
                  <a:pt x="2059" y="4941"/>
                  <a:pt x="2059" y="5036"/>
                  <a:pt x="2027" y="5099"/>
                </a:cubicBezTo>
                <a:lnTo>
                  <a:pt x="2027" y="5099"/>
                </a:lnTo>
                <a:cubicBezTo>
                  <a:pt x="1964" y="5194"/>
                  <a:pt x="1869" y="5194"/>
                  <a:pt x="1806" y="5131"/>
                </a:cubicBezTo>
                <a:cubicBezTo>
                  <a:pt x="1267" y="4687"/>
                  <a:pt x="951" y="4054"/>
                  <a:pt x="951" y="3326"/>
                </a:cubicBezTo>
                <a:cubicBezTo>
                  <a:pt x="951" y="2534"/>
                  <a:pt x="1331" y="1837"/>
                  <a:pt x="1901" y="1394"/>
                </a:cubicBezTo>
                <a:cubicBezTo>
                  <a:pt x="1964" y="1362"/>
                  <a:pt x="2059" y="1362"/>
                  <a:pt x="2122" y="1426"/>
                </a:cubicBezTo>
                <a:lnTo>
                  <a:pt x="2122" y="1457"/>
                </a:lnTo>
                <a:cubicBezTo>
                  <a:pt x="2186" y="1521"/>
                  <a:pt x="2154" y="1616"/>
                  <a:pt x="2091" y="1647"/>
                </a:cubicBezTo>
                <a:close/>
                <a:moveTo>
                  <a:pt x="6651" y="3326"/>
                </a:moveTo>
                <a:cubicBezTo>
                  <a:pt x="6651" y="1489"/>
                  <a:pt x="5163" y="0"/>
                  <a:pt x="3326" y="0"/>
                </a:cubicBezTo>
                <a:cubicBezTo>
                  <a:pt x="1489" y="0"/>
                  <a:pt x="1" y="1489"/>
                  <a:pt x="1" y="3326"/>
                </a:cubicBezTo>
                <a:cubicBezTo>
                  <a:pt x="1" y="4656"/>
                  <a:pt x="824" y="5828"/>
                  <a:pt x="1964" y="6366"/>
                </a:cubicBezTo>
                <a:lnTo>
                  <a:pt x="1964" y="7031"/>
                </a:lnTo>
                <a:lnTo>
                  <a:pt x="1964" y="7949"/>
                </a:lnTo>
                <a:cubicBezTo>
                  <a:pt x="1964" y="8234"/>
                  <a:pt x="2154" y="8488"/>
                  <a:pt x="2439" y="8519"/>
                </a:cubicBezTo>
                <a:cubicBezTo>
                  <a:pt x="2471" y="8614"/>
                  <a:pt x="2471" y="8678"/>
                  <a:pt x="2534" y="8773"/>
                </a:cubicBezTo>
                <a:cubicBezTo>
                  <a:pt x="2661" y="9089"/>
                  <a:pt x="2914" y="9279"/>
                  <a:pt x="3104" y="9279"/>
                </a:cubicBezTo>
                <a:lnTo>
                  <a:pt x="3547" y="9279"/>
                </a:lnTo>
                <a:cubicBezTo>
                  <a:pt x="3738" y="9279"/>
                  <a:pt x="3991" y="9089"/>
                  <a:pt x="4149" y="8773"/>
                </a:cubicBezTo>
                <a:cubicBezTo>
                  <a:pt x="4181" y="8678"/>
                  <a:pt x="4213" y="8614"/>
                  <a:pt x="4213" y="8519"/>
                </a:cubicBezTo>
                <a:cubicBezTo>
                  <a:pt x="4498" y="8488"/>
                  <a:pt x="4688" y="8234"/>
                  <a:pt x="4688" y="7949"/>
                </a:cubicBezTo>
                <a:lnTo>
                  <a:pt x="4688" y="6714"/>
                </a:lnTo>
                <a:lnTo>
                  <a:pt x="4688" y="6366"/>
                </a:lnTo>
                <a:cubicBezTo>
                  <a:pt x="5859" y="5828"/>
                  <a:pt x="6651" y="4656"/>
                  <a:pt x="6651" y="332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43"/>
          <p:cNvSpPr/>
          <p:nvPr/>
        </p:nvSpPr>
        <p:spPr>
          <a:xfrm>
            <a:off x="743157" y="1284012"/>
            <a:ext cx="262555" cy="246296"/>
          </a:xfrm>
          <a:custGeom>
            <a:avLst/>
            <a:gdLst/>
            <a:ahLst/>
            <a:cxnLst/>
            <a:rect l="l" t="t" r="r" b="b"/>
            <a:pathLst>
              <a:path w="8171" h="7665" extrusionOk="0">
                <a:moveTo>
                  <a:pt x="4275" y="1046"/>
                </a:moveTo>
                <a:cubicBezTo>
                  <a:pt x="3452" y="1046"/>
                  <a:pt x="2692" y="1394"/>
                  <a:pt x="2154" y="2028"/>
                </a:cubicBezTo>
                <a:cubicBezTo>
                  <a:pt x="1172" y="3199"/>
                  <a:pt x="1299" y="4941"/>
                  <a:pt x="2470" y="5955"/>
                </a:cubicBezTo>
                <a:cubicBezTo>
                  <a:pt x="2977" y="6366"/>
                  <a:pt x="3610" y="6620"/>
                  <a:pt x="4275" y="6620"/>
                </a:cubicBezTo>
                <a:cubicBezTo>
                  <a:pt x="5099" y="6620"/>
                  <a:pt x="5859" y="6240"/>
                  <a:pt x="6397" y="5638"/>
                </a:cubicBezTo>
                <a:cubicBezTo>
                  <a:pt x="6872" y="5068"/>
                  <a:pt x="7126" y="4339"/>
                  <a:pt x="7062" y="3611"/>
                </a:cubicBezTo>
                <a:cubicBezTo>
                  <a:pt x="6999" y="2851"/>
                  <a:pt x="6651" y="2186"/>
                  <a:pt x="6081" y="1711"/>
                </a:cubicBezTo>
                <a:cubicBezTo>
                  <a:pt x="5574" y="1268"/>
                  <a:pt x="4940" y="1046"/>
                  <a:pt x="4275" y="1046"/>
                </a:cubicBezTo>
                <a:close/>
                <a:moveTo>
                  <a:pt x="4275" y="7665"/>
                </a:moveTo>
                <a:cubicBezTo>
                  <a:pt x="3389" y="7665"/>
                  <a:pt x="2502" y="7348"/>
                  <a:pt x="1805" y="6746"/>
                </a:cubicBezTo>
                <a:cubicBezTo>
                  <a:pt x="190" y="5385"/>
                  <a:pt x="0" y="2946"/>
                  <a:pt x="1362" y="1331"/>
                </a:cubicBezTo>
                <a:cubicBezTo>
                  <a:pt x="2090" y="476"/>
                  <a:pt x="3167" y="1"/>
                  <a:pt x="4275" y="1"/>
                </a:cubicBezTo>
                <a:cubicBezTo>
                  <a:pt x="5194" y="1"/>
                  <a:pt x="6081" y="317"/>
                  <a:pt x="6777" y="919"/>
                </a:cubicBezTo>
                <a:cubicBezTo>
                  <a:pt x="7537" y="1553"/>
                  <a:pt x="8012" y="2503"/>
                  <a:pt x="8107" y="3516"/>
                </a:cubicBezTo>
                <a:cubicBezTo>
                  <a:pt x="8171" y="4529"/>
                  <a:pt x="7854" y="5511"/>
                  <a:pt x="7189" y="6303"/>
                </a:cubicBezTo>
                <a:cubicBezTo>
                  <a:pt x="6461" y="7158"/>
                  <a:pt x="5416" y="7665"/>
                  <a:pt x="4275" y="7665"/>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43"/>
          <p:cNvSpPr/>
          <p:nvPr/>
        </p:nvSpPr>
        <p:spPr>
          <a:xfrm>
            <a:off x="763497" y="1477353"/>
            <a:ext cx="61084" cy="64169"/>
          </a:xfrm>
          <a:custGeom>
            <a:avLst/>
            <a:gdLst/>
            <a:ahLst/>
            <a:cxnLst/>
            <a:rect l="l" t="t" r="r" b="b"/>
            <a:pathLst>
              <a:path w="1901" h="1997" extrusionOk="0">
                <a:moveTo>
                  <a:pt x="792" y="1996"/>
                </a:moveTo>
                <a:lnTo>
                  <a:pt x="0" y="1299"/>
                </a:lnTo>
                <a:lnTo>
                  <a:pt x="1109" y="1"/>
                </a:lnTo>
                <a:lnTo>
                  <a:pt x="1901" y="666"/>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43"/>
          <p:cNvSpPr/>
          <p:nvPr/>
        </p:nvSpPr>
        <p:spPr>
          <a:xfrm>
            <a:off x="686154" y="1512988"/>
            <a:ext cx="109925" cy="118055"/>
          </a:xfrm>
          <a:custGeom>
            <a:avLst/>
            <a:gdLst/>
            <a:ahLst/>
            <a:cxnLst/>
            <a:rect l="l" t="t" r="r" b="b"/>
            <a:pathLst>
              <a:path w="3421" h="3674" extrusionOk="0">
                <a:moveTo>
                  <a:pt x="1521" y="3421"/>
                </a:moveTo>
                <a:cubicBezTo>
                  <a:pt x="1331" y="3642"/>
                  <a:pt x="982" y="3674"/>
                  <a:pt x="761" y="3484"/>
                </a:cubicBezTo>
                <a:lnTo>
                  <a:pt x="222" y="3009"/>
                </a:lnTo>
                <a:cubicBezTo>
                  <a:pt x="1" y="2819"/>
                  <a:pt x="1" y="2502"/>
                  <a:pt x="191" y="2280"/>
                </a:cubicBezTo>
                <a:lnTo>
                  <a:pt x="1901" y="222"/>
                </a:lnTo>
                <a:cubicBezTo>
                  <a:pt x="2091" y="0"/>
                  <a:pt x="2439" y="0"/>
                  <a:pt x="2661" y="190"/>
                </a:cubicBezTo>
                <a:lnTo>
                  <a:pt x="3199" y="634"/>
                </a:lnTo>
                <a:cubicBezTo>
                  <a:pt x="3421" y="824"/>
                  <a:pt x="3421" y="1140"/>
                  <a:pt x="3231" y="1362"/>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43"/>
          <p:cNvSpPr/>
          <p:nvPr/>
        </p:nvSpPr>
        <p:spPr>
          <a:xfrm>
            <a:off x="823521" y="1328804"/>
            <a:ext cx="84508" cy="47845"/>
          </a:xfrm>
          <a:custGeom>
            <a:avLst/>
            <a:gdLst/>
            <a:ahLst/>
            <a:cxnLst/>
            <a:rect l="l" t="t" r="r" b="b"/>
            <a:pathLst>
              <a:path w="2630" h="1489" extrusionOk="0">
                <a:moveTo>
                  <a:pt x="2534" y="539"/>
                </a:moveTo>
                <a:cubicBezTo>
                  <a:pt x="2630" y="919"/>
                  <a:pt x="1996" y="539"/>
                  <a:pt x="1331" y="697"/>
                </a:cubicBezTo>
                <a:cubicBezTo>
                  <a:pt x="666" y="855"/>
                  <a:pt x="191" y="1489"/>
                  <a:pt x="96" y="1109"/>
                </a:cubicBezTo>
                <a:cubicBezTo>
                  <a:pt x="1" y="729"/>
                  <a:pt x="761" y="222"/>
                  <a:pt x="1141" y="127"/>
                </a:cubicBezTo>
                <a:cubicBezTo>
                  <a:pt x="1616" y="0"/>
                  <a:pt x="2439" y="159"/>
                  <a:pt x="2534" y="53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43"/>
          <p:cNvSpPr/>
          <p:nvPr/>
        </p:nvSpPr>
        <p:spPr>
          <a:xfrm>
            <a:off x="909025" y="1341015"/>
            <a:ext cx="22396" cy="20372"/>
          </a:xfrm>
          <a:custGeom>
            <a:avLst/>
            <a:gdLst/>
            <a:ahLst/>
            <a:cxnLst/>
            <a:rect l="l" t="t" r="r" b="b"/>
            <a:pathLst>
              <a:path w="697" h="634" extrusionOk="0">
                <a:moveTo>
                  <a:pt x="634" y="444"/>
                </a:moveTo>
                <a:cubicBezTo>
                  <a:pt x="570" y="634"/>
                  <a:pt x="380" y="570"/>
                  <a:pt x="222" y="507"/>
                </a:cubicBezTo>
                <a:cubicBezTo>
                  <a:pt x="64" y="444"/>
                  <a:pt x="0" y="412"/>
                  <a:pt x="32" y="254"/>
                </a:cubicBezTo>
                <a:cubicBezTo>
                  <a:pt x="95" y="95"/>
                  <a:pt x="127" y="0"/>
                  <a:pt x="285" y="64"/>
                </a:cubicBezTo>
                <a:cubicBezTo>
                  <a:pt x="475" y="127"/>
                  <a:pt x="697" y="285"/>
                  <a:pt x="634" y="444"/>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43"/>
          <p:cNvSpPr txBox="1"/>
          <p:nvPr/>
        </p:nvSpPr>
        <p:spPr>
          <a:xfrm>
            <a:off x="1264175" y="1462627"/>
            <a:ext cx="1375800" cy="414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rgbClr val="FFFFFF"/>
                </a:solidFill>
                <a:latin typeface="Fira Sans"/>
                <a:ea typeface="Fira Sans"/>
                <a:cs typeface="Fira Sans"/>
                <a:sym typeface="Fira Sans"/>
              </a:rPr>
              <a:t>Jupiter is the biggest planet</a:t>
            </a:r>
            <a:endParaRPr sz="1200" dirty="0">
              <a:solidFill>
                <a:srgbClr val="FFFFFF"/>
              </a:solidFill>
              <a:latin typeface="Fira Sans"/>
              <a:ea typeface="Fira Sans"/>
              <a:cs typeface="Fira Sans"/>
              <a:sym typeface="Fira Sans"/>
            </a:endParaRPr>
          </a:p>
        </p:txBody>
      </p:sp>
      <p:sp>
        <p:nvSpPr>
          <p:cNvPr id="5284" name="Google Shape;5284;p43"/>
          <p:cNvSpPr txBox="1"/>
          <p:nvPr/>
        </p:nvSpPr>
        <p:spPr>
          <a:xfrm>
            <a:off x="1264175" y="2482775"/>
            <a:ext cx="1375800" cy="342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500">
                <a:solidFill>
                  <a:srgbClr val="FFFFFF"/>
                </a:solidFill>
                <a:latin typeface="Fira Sans Medium"/>
                <a:ea typeface="Fira Sans Medium"/>
                <a:cs typeface="Fira Sans Medium"/>
                <a:sym typeface="Fira Sans Medium"/>
              </a:rPr>
              <a:t>Mars</a:t>
            </a:r>
            <a:endParaRPr sz="1500">
              <a:solidFill>
                <a:srgbClr val="FFFFFF"/>
              </a:solidFill>
              <a:latin typeface="Fira Sans Medium"/>
              <a:ea typeface="Fira Sans Medium"/>
              <a:cs typeface="Fira Sans Medium"/>
              <a:sym typeface="Fira Sans Medium"/>
            </a:endParaRPr>
          </a:p>
        </p:txBody>
      </p:sp>
      <p:sp>
        <p:nvSpPr>
          <p:cNvPr id="5287" name="Google Shape;5287;p43"/>
          <p:cNvSpPr txBox="1"/>
          <p:nvPr/>
        </p:nvSpPr>
        <p:spPr>
          <a:xfrm>
            <a:off x="1264175" y="4235950"/>
            <a:ext cx="1375800" cy="414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200" dirty="0">
                <a:solidFill>
                  <a:srgbClr val="FFFFFF"/>
                </a:solidFill>
                <a:latin typeface="Fira Sans"/>
                <a:ea typeface="Fira Sans"/>
                <a:cs typeface="Fira Sans"/>
                <a:sym typeface="Fira Sans"/>
              </a:rPr>
              <a:t>Neptune is the farthest planet</a:t>
            </a:r>
            <a:endParaRPr sz="1200" dirty="0">
              <a:solidFill>
                <a:srgbClr val="FFFFFF"/>
              </a:solidFill>
              <a:latin typeface="Fira Sans"/>
              <a:ea typeface="Fira Sans"/>
              <a:cs typeface="Fira Sans"/>
              <a:sym typeface="Fira Sans"/>
            </a:endParaRPr>
          </a:p>
        </p:txBody>
      </p:sp>
      <p:sp>
        <p:nvSpPr>
          <p:cNvPr id="5290" name="Google Shape;5290;p43"/>
          <p:cNvSpPr txBox="1"/>
          <p:nvPr/>
        </p:nvSpPr>
        <p:spPr>
          <a:xfrm>
            <a:off x="9257199" y="188017"/>
            <a:ext cx="1375800" cy="342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500">
                <a:solidFill>
                  <a:srgbClr val="FFFFFF"/>
                </a:solidFill>
                <a:latin typeface="Fira Sans Medium"/>
                <a:ea typeface="Fira Sans Medium"/>
                <a:cs typeface="Fira Sans Medium"/>
                <a:sym typeface="Fira Sans Medium"/>
              </a:rPr>
              <a:t>Earth</a:t>
            </a:r>
            <a:endParaRPr sz="1500">
              <a:solidFill>
                <a:srgbClr val="FFFFFF"/>
              </a:solidFill>
              <a:latin typeface="Fira Sans Medium"/>
              <a:ea typeface="Fira Sans Medium"/>
              <a:cs typeface="Fira Sans Medium"/>
              <a:sym typeface="Fira Sans Medium"/>
            </a:endParaRPr>
          </a:p>
        </p:txBody>
      </p:sp>
      <p:sp>
        <p:nvSpPr>
          <p:cNvPr id="5291" name="Google Shape;5291;p43"/>
          <p:cNvSpPr txBox="1"/>
          <p:nvPr/>
        </p:nvSpPr>
        <p:spPr>
          <a:xfrm>
            <a:off x="9717384" y="810771"/>
            <a:ext cx="1375800" cy="414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200" dirty="0">
                <a:solidFill>
                  <a:srgbClr val="FFFFFF"/>
                </a:solidFill>
                <a:latin typeface="Fira Sans"/>
                <a:ea typeface="Fira Sans"/>
                <a:cs typeface="Fira Sans"/>
                <a:sym typeface="Fira Sans"/>
              </a:rPr>
              <a:t>Earth is the the third planet</a:t>
            </a:r>
            <a:endParaRPr sz="1200" dirty="0">
              <a:solidFill>
                <a:srgbClr val="FFFFFF"/>
              </a:solidFill>
              <a:latin typeface="Fira Sans"/>
              <a:ea typeface="Fira Sans"/>
              <a:cs typeface="Fira Sans"/>
              <a:sym typeface="Fira Sans"/>
            </a:endParaRPr>
          </a:p>
        </p:txBody>
      </p:sp>
      <p:sp>
        <p:nvSpPr>
          <p:cNvPr id="5294" name="Google Shape;5294;p43"/>
          <p:cNvSpPr txBox="1"/>
          <p:nvPr/>
        </p:nvSpPr>
        <p:spPr>
          <a:xfrm>
            <a:off x="710250" y="365981"/>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FR" sz="3600" b="1" dirty="0">
                <a:ln>
                  <a:solidFill>
                    <a:schemeClr val="tx1"/>
                  </a:solidFill>
                </a:ln>
                <a:solidFill>
                  <a:srgbClr val="F2A365"/>
                </a:solidFill>
                <a:effectLst>
                  <a:outerShdw blurRad="38100" dist="38100" dir="2700000" algn="tl">
                    <a:srgbClr val="000000">
                      <a:alpha val="43137"/>
                    </a:srgbClr>
                  </a:outerShdw>
                </a:effectLst>
                <a:latin typeface="Fira Sans Medium"/>
                <a:ea typeface="Fira Sans Medium"/>
                <a:cs typeface="Fira Sans Medium"/>
                <a:sym typeface="Fira Sans Medium"/>
              </a:rPr>
              <a:t>User stories</a:t>
            </a:r>
            <a:endParaRPr sz="3600" b="1" dirty="0">
              <a:ln>
                <a:solidFill>
                  <a:schemeClr val="tx1"/>
                </a:solidFill>
              </a:ln>
              <a:solidFill>
                <a:srgbClr val="F2A365"/>
              </a:solidFill>
              <a:effectLst>
                <a:outerShdw blurRad="38100" dist="38100" dir="2700000" algn="tl">
                  <a:srgbClr val="000000">
                    <a:alpha val="43137"/>
                  </a:srgbClr>
                </a:outerShdw>
              </a:effectLst>
              <a:latin typeface="Fira Sans Medium"/>
              <a:ea typeface="Fira Sans Medium"/>
              <a:cs typeface="Fira Sans Medium"/>
              <a:sym typeface="Fira Sans Medium"/>
            </a:endParaRPr>
          </a:p>
        </p:txBody>
      </p:sp>
      <p:sp>
        <p:nvSpPr>
          <p:cNvPr id="168" name="ZoneTexte 167">
            <a:extLst>
              <a:ext uri="{FF2B5EF4-FFF2-40B4-BE49-F238E27FC236}">
                <a16:creationId xmlns:a16="http://schemas.microsoft.com/office/drawing/2014/main" id="{A8FB77A8-AB76-4CAE-B7B7-F7A0FADA2703}"/>
              </a:ext>
            </a:extLst>
          </p:cNvPr>
          <p:cNvSpPr txBox="1"/>
          <p:nvPr/>
        </p:nvSpPr>
        <p:spPr>
          <a:xfrm>
            <a:off x="5988320" y="1068649"/>
            <a:ext cx="2300384" cy="1234697"/>
          </a:xfrm>
          <a:prstGeom prst="rect">
            <a:avLst/>
          </a:prstGeom>
          <a:noFill/>
        </p:spPr>
        <p:txBody>
          <a:bodyPr wrap="square">
            <a:spAutoFit/>
          </a:bodyPr>
          <a:lstStyle/>
          <a:p>
            <a:pPr algn="just">
              <a:lnSpc>
                <a:spcPct val="107000"/>
              </a:lnSpc>
              <a:spcAft>
                <a:spcPts val="800"/>
              </a:spcAft>
            </a:pPr>
            <a:r>
              <a:rPr lang="en-US" sz="1400" b="1" dirty="0">
                <a:solidFill>
                  <a:srgbClr val="F2A365"/>
                </a:solidFill>
                <a:effectLst>
                  <a:outerShdw blurRad="38100" dist="38100" dir="2700000" algn="tl">
                    <a:srgbClr val="000000">
                      <a:alpha val="43137"/>
                    </a:srgbClr>
                  </a:outerShdw>
                </a:effectLst>
                <a:latin typeface="Calibri" panose="020F0502020204030204" pitchFamily="34" charset="0"/>
                <a:ea typeface="Calibri" panose="020F0502020204030204" pitchFamily="34" charset="0"/>
                <a:cs typeface="Times New Roman" panose="02020603050405020304" pitchFamily="18" charset="0"/>
              </a:rPr>
              <a:t>As user</a:t>
            </a:r>
            <a:r>
              <a:rPr lang="en-US" sz="1400" dirty="0">
                <a:effectLst/>
                <a:latin typeface="Calibri" panose="020F0502020204030204" pitchFamily="34" charset="0"/>
                <a:ea typeface="Calibri" panose="020F0502020204030204" pitchFamily="34" charset="0"/>
                <a:cs typeface="Times New Roman" panose="02020603050405020304" pitchFamily="18" charset="0"/>
              </a:rPr>
              <a:t>, I want to register in the web application if I am not a user of it, so that I can use the web application after signing.</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0" name="ZoneTexte 169">
            <a:extLst>
              <a:ext uri="{FF2B5EF4-FFF2-40B4-BE49-F238E27FC236}">
                <a16:creationId xmlns:a16="http://schemas.microsoft.com/office/drawing/2014/main" id="{3F0CDE0C-39C8-451A-8471-BBA66A6E4AF6}"/>
              </a:ext>
            </a:extLst>
          </p:cNvPr>
          <p:cNvSpPr txBox="1"/>
          <p:nvPr/>
        </p:nvSpPr>
        <p:spPr>
          <a:xfrm>
            <a:off x="258293" y="1130885"/>
            <a:ext cx="5650706" cy="1311962"/>
          </a:xfrm>
          <a:prstGeom prst="rect">
            <a:avLst/>
          </a:prstGeom>
          <a:noFill/>
        </p:spPr>
        <p:txBody>
          <a:bodyPr wrap="square">
            <a:spAutoFit/>
          </a:bodyPr>
          <a:lstStyle/>
          <a:p>
            <a:pPr algn="just">
              <a:lnSpc>
                <a:spcPct val="107000"/>
              </a:lnSpc>
              <a:spcAft>
                <a:spcPts val="800"/>
              </a:spcAft>
            </a:pPr>
            <a:r>
              <a:rPr lang="en-US" sz="1400" b="1" dirty="0">
                <a:solidFill>
                  <a:srgbClr val="F2A365"/>
                </a:solidFill>
                <a:effectLst/>
                <a:latin typeface="Calibri" panose="020F0502020204030204" pitchFamily="34" charset="0"/>
                <a:ea typeface="Calibri" panose="020F0502020204030204" pitchFamily="34" charset="0"/>
                <a:cs typeface="Times New Roman" panose="02020603050405020304" pitchFamily="18" charset="0"/>
              </a:rPr>
              <a:t>As user</a:t>
            </a:r>
            <a:r>
              <a:rPr lang="en-US" sz="1400" dirty="0">
                <a:effectLst/>
                <a:latin typeface="Calibri" panose="020F0502020204030204" pitchFamily="34" charset="0"/>
                <a:ea typeface="Calibri" panose="020F0502020204030204" pitchFamily="34" charset="0"/>
                <a:cs typeface="Times New Roman" panose="02020603050405020304" pitchFamily="18" charset="0"/>
              </a:rPr>
              <a:t>, I want to authenticate before</a:t>
            </a:r>
          </a:p>
          <a:p>
            <a:pPr algn="just">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I start using my web application, </a:t>
            </a:r>
          </a:p>
          <a:p>
            <a:pPr algn="just">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so that I can guarantee that</a:t>
            </a:r>
          </a:p>
          <a:p>
            <a:pPr algn="just">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my information will be in security.</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2" name="ZoneTexte 171">
            <a:extLst>
              <a:ext uri="{FF2B5EF4-FFF2-40B4-BE49-F238E27FC236}">
                <a16:creationId xmlns:a16="http://schemas.microsoft.com/office/drawing/2014/main" id="{4F0E797E-46A8-4446-A646-A2E60471091D}"/>
              </a:ext>
            </a:extLst>
          </p:cNvPr>
          <p:cNvSpPr txBox="1"/>
          <p:nvPr/>
        </p:nvSpPr>
        <p:spPr>
          <a:xfrm>
            <a:off x="221253" y="2746915"/>
            <a:ext cx="5650706" cy="1311962"/>
          </a:xfrm>
          <a:prstGeom prst="rect">
            <a:avLst/>
          </a:prstGeom>
          <a:noFill/>
        </p:spPr>
        <p:txBody>
          <a:bodyPr wrap="square">
            <a:spAutoFit/>
          </a:bodyPr>
          <a:lstStyle/>
          <a:p>
            <a:pPr algn="just">
              <a:lnSpc>
                <a:spcPct val="107000"/>
              </a:lnSpc>
              <a:spcAft>
                <a:spcPts val="800"/>
              </a:spcAft>
            </a:pPr>
            <a:r>
              <a:rPr lang="en-US" sz="1400" b="1" dirty="0">
                <a:solidFill>
                  <a:srgbClr val="F2A365"/>
                </a:solidFill>
                <a:effectLst/>
                <a:latin typeface="Calibri" panose="020F0502020204030204" pitchFamily="34" charset="0"/>
                <a:ea typeface="Calibri" panose="020F0502020204030204" pitchFamily="34" charset="0"/>
                <a:cs typeface="Times New Roman" panose="02020603050405020304" pitchFamily="18" charset="0"/>
              </a:rPr>
              <a:t>As user</a:t>
            </a:r>
            <a:r>
              <a:rPr lang="en-US" sz="1400" dirty="0">
                <a:effectLst/>
                <a:latin typeface="Calibri" panose="020F0502020204030204" pitchFamily="34" charset="0"/>
                <a:ea typeface="Calibri" panose="020F0502020204030204" pitchFamily="34" charset="0"/>
                <a:cs typeface="Times New Roman" panose="02020603050405020304" pitchFamily="18" charset="0"/>
              </a:rPr>
              <a:t>, I want to authenticate before</a:t>
            </a:r>
          </a:p>
          <a:p>
            <a:pPr algn="just">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I start using my web application, </a:t>
            </a:r>
          </a:p>
          <a:p>
            <a:pPr algn="just">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so that I can guarantee that </a:t>
            </a:r>
          </a:p>
          <a:p>
            <a:pPr algn="just">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my information will be in security.</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74" name="ZoneTexte 173">
            <a:extLst>
              <a:ext uri="{FF2B5EF4-FFF2-40B4-BE49-F238E27FC236}">
                <a16:creationId xmlns:a16="http://schemas.microsoft.com/office/drawing/2014/main" id="{490F4017-5296-4F31-ACD3-2B1664D0B7B2}"/>
              </a:ext>
            </a:extLst>
          </p:cNvPr>
          <p:cNvSpPr txBox="1"/>
          <p:nvPr/>
        </p:nvSpPr>
        <p:spPr>
          <a:xfrm>
            <a:off x="5984905" y="2537725"/>
            <a:ext cx="5650706" cy="1645066"/>
          </a:xfrm>
          <a:prstGeom prst="rect">
            <a:avLst/>
          </a:prstGeom>
          <a:noFill/>
        </p:spPr>
        <p:txBody>
          <a:bodyPr wrap="square">
            <a:spAutoFit/>
          </a:bodyPr>
          <a:lstStyle/>
          <a:p>
            <a:pPr algn="just">
              <a:lnSpc>
                <a:spcPct val="107000"/>
              </a:lnSpc>
              <a:spcAft>
                <a:spcPts val="800"/>
              </a:spcAft>
            </a:pPr>
            <a:r>
              <a:rPr lang="en-US" sz="1400" b="1" dirty="0">
                <a:solidFill>
                  <a:srgbClr val="F2A365"/>
                </a:solidFill>
                <a:effectLst/>
                <a:latin typeface="Calibri" panose="020F0502020204030204" pitchFamily="34" charset="0"/>
                <a:ea typeface="Calibri" panose="020F0502020204030204" pitchFamily="34" charset="0"/>
                <a:cs typeface="Times New Roman" panose="02020603050405020304" pitchFamily="18" charset="0"/>
              </a:rPr>
              <a:t>As user</a:t>
            </a:r>
            <a:r>
              <a:rPr lang="en-US" sz="1400" dirty="0">
                <a:effectLst/>
                <a:latin typeface="Calibri" panose="020F0502020204030204" pitchFamily="34" charset="0"/>
                <a:ea typeface="Calibri" panose="020F0502020204030204" pitchFamily="34" charset="0"/>
                <a:cs typeface="Times New Roman" panose="02020603050405020304" pitchFamily="18" charset="0"/>
              </a:rPr>
              <a:t>, I want to </a:t>
            </a:r>
            <a:r>
              <a:rPr lang="en-IN" sz="1400" dirty="0">
                <a:effectLst/>
                <a:latin typeface="Calibri" panose="020F0502020204030204" pitchFamily="34" charset="0"/>
                <a:ea typeface="Calibri" panose="020F0502020204030204" pitchFamily="34" charset="0"/>
                <a:cs typeface="Times New Roman" panose="02020603050405020304" pitchFamily="18" charset="0"/>
              </a:rPr>
              <a:t>Search parking </a:t>
            </a:r>
          </a:p>
          <a:p>
            <a:pPr algn="just">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availability</a:t>
            </a:r>
            <a:r>
              <a:rPr lang="en-US" sz="1400" dirty="0">
                <a:effectLst/>
                <a:latin typeface="Calibri" panose="020F0502020204030204" pitchFamily="34" charset="0"/>
                <a:ea typeface="Calibri" panose="020F0502020204030204" pitchFamily="34" charset="0"/>
                <a:cs typeface="Times New Roman" panose="02020603050405020304" pitchFamily="18" charset="0"/>
              </a:rPr>
              <a:t>,so that I can view the</a:t>
            </a:r>
          </a:p>
          <a:p>
            <a:pPr algn="just">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 ability of the parking before booking </a:t>
            </a:r>
          </a:p>
          <a:p>
            <a:pPr algn="just">
              <a:lnSpc>
                <a:spcPct val="107000"/>
              </a:lnSpc>
              <a:spcAft>
                <a:spcPts val="800"/>
              </a:spcAft>
            </a:pPr>
            <a:r>
              <a:rPr lang="en-US" sz="1400" dirty="0">
                <a:effectLst/>
                <a:latin typeface="Calibri" panose="020F0502020204030204" pitchFamily="34" charset="0"/>
                <a:ea typeface="Calibri" panose="020F0502020204030204" pitchFamily="34" charset="0"/>
                <a:cs typeface="Times New Roman" panose="02020603050405020304" pitchFamily="18" charset="0"/>
              </a:rPr>
              <a:t>on the application.</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9" name="ZoneTexte 108">
            <a:extLst>
              <a:ext uri="{FF2B5EF4-FFF2-40B4-BE49-F238E27FC236}">
                <a16:creationId xmlns:a16="http://schemas.microsoft.com/office/drawing/2014/main" id="{4DD34B31-A45D-449D-B6B2-DD10CC8F84E1}"/>
              </a:ext>
            </a:extLst>
          </p:cNvPr>
          <p:cNvSpPr txBox="1"/>
          <p:nvPr/>
        </p:nvSpPr>
        <p:spPr>
          <a:xfrm>
            <a:off x="647011" y="4471162"/>
            <a:ext cx="5895832" cy="543162"/>
          </a:xfrm>
          <a:prstGeom prst="rect">
            <a:avLst/>
          </a:prstGeom>
          <a:noFill/>
        </p:spPr>
        <p:txBody>
          <a:bodyPr wrap="square">
            <a:spAutoFit/>
          </a:bodyPr>
          <a:lstStyle/>
          <a:p>
            <a:pPr algn="just">
              <a:lnSpc>
                <a:spcPct val="107000"/>
              </a:lnSpc>
              <a:spcAft>
                <a:spcPts val="800"/>
              </a:spcAft>
            </a:pPr>
            <a:r>
              <a:rPr lang="en-US" sz="1400" b="1" dirty="0">
                <a:solidFill>
                  <a:srgbClr val="F2A365"/>
                </a:solidFill>
                <a:effectLst/>
                <a:latin typeface="Calibri" panose="020F0502020204030204" pitchFamily="34" charset="0"/>
                <a:ea typeface="Calibri" panose="020F0502020204030204" pitchFamily="34" charset="0"/>
                <a:cs typeface="Times New Roman" panose="02020603050405020304" pitchFamily="18" charset="0"/>
              </a:rPr>
              <a:t>As user</a:t>
            </a:r>
            <a:r>
              <a:rPr lang="en-US" sz="1400" dirty="0">
                <a:effectLst/>
                <a:latin typeface="Calibri" panose="020F0502020204030204" pitchFamily="34" charset="0"/>
                <a:ea typeface="Calibri" panose="020F0502020204030204" pitchFamily="34" charset="0"/>
                <a:cs typeface="Times New Roman" panose="02020603050405020304" pitchFamily="18" charset="0"/>
              </a:rPr>
              <a:t>, I want to book the parking online for time, so that I can guarantee that use the application very easily and do not my time.</a:t>
            </a:r>
            <a:endParaRPr lang="fr-FR"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42125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xEl>
                                              <p:pRg st="0" end="0"/>
                                            </p:txEl>
                                          </p:spTgt>
                                        </p:tgtEl>
                                        <p:attrNameLst>
                                          <p:attrName>style.visibility</p:attrName>
                                        </p:attrNameLst>
                                      </p:cBhvr>
                                      <p:to>
                                        <p:strVal val="visible"/>
                                      </p:to>
                                    </p:set>
                                    <p:animEffect transition="in" filter="fade">
                                      <p:cBhvr>
                                        <p:cTn id="7" dur="500"/>
                                        <p:tgtEl>
                                          <p:spTgt spid="17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0">
                                            <p:txEl>
                                              <p:pRg st="1" end="1"/>
                                            </p:txEl>
                                          </p:spTgt>
                                        </p:tgtEl>
                                        <p:attrNameLst>
                                          <p:attrName>style.visibility</p:attrName>
                                        </p:attrNameLst>
                                      </p:cBhvr>
                                      <p:to>
                                        <p:strVal val="visible"/>
                                      </p:to>
                                    </p:set>
                                    <p:animEffect transition="in" filter="fade">
                                      <p:cBhvr>
                                        <p:cTn id="10" dur="500"/>
                                        <p:tgtEl>
                                          <p:spTgt spid="17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0">
                                            <p:txEl>
                                              <p:pRg st="2" end="2"/>
                                            </p:txEl>
                                          </p:spTgt>
                                        </p:tgtEl>
                                        <p:attrNameLst>
                                          <p:attrName>style.visibility</p:attrName>
                                        </p:attrNameLst>
                                      </p:cBhvr>
                                      <p:to>
                                        <p:strVal val="visible"/>
                                      </p:to>
                                    </p:set>
                                    <p:animEffect transition="in" filter="fade">
                                      <p:cBhvr>
                                        <p:cTn id="13" dur="500"/>
                                        <p:tgtEl>
                                          <p:spTgt spid="17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0">
                                            <p:txEl>
                                              <p:pRg st="3" end="3"/>
                                            </p:txEl>
                                          </p:spTgt>
                                        </p:tgtEl>
                                        <p:attrNameLst>
                                          <p:attrName>style.visibility</p:attrName>
                                        </p:attrNameLst>
                                      </p:cBhvr>
                                      <p:to>
                                        <p:strVal val="visible"/>
                                      </p:to>
                                    </p:set>
                                    <p:animEffect transition="in" filter="fade">
                                      <p:cBhvr>
                                        <p:cTn id="16" dur="500"/>
                                        <p:tgtEl>
                                          <p:spTgt spid="17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2">
                                            <p:txEl>
                                              <p:pRg st="0" end="0"/>
                                            </p:txEl>
                                          </p:spTgt>
                                        </p:tgtEl>
                                        <p:attrNameLst>
                                          <p:attrName>style.visibility</p:attrName>
                                        </p:attrNameLst>
                                      </p:cBhvr>
                                      <p:to>
                                        <p:strVal val="visible"/>
                                      </p:to>
                                    </p:set>
                                    <p:animEffect transition="in" filter="fade">
                                      <p:cBhvr>
                                        <p:cTn id="21" dur="500"/>
                                        <p:tgtEl>
                                          <p:spTgt spid="172">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72">
                                            <p:txEl>
                                              <p:pRg st="1" end="1"/>
                                            </p:txEl>
                                          </p:spTgt>
                                        </p:tgtEl>
                                        <p:attrNameLst>
                                          <p:attrName>style.visibility</p:attrName>
                                        </p:attrNameLst>
                                      </p:cBhvr>
                                      <p:to>
                                        <p:strVal val="visible"/>
                                      </p:to>
                                    </p:set>
                                    <p:animEffect transition="in" filter="fade">
                                      <p:cBhvr>
                                        <p:cTn id="24" dur="500"/>
                                        <p:tgtEl>
                                          <p:spTgt spid="172">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72">
                                            <p:txEl>
                                              <p:pRg st="2" end="2"/>
                                            </p:txEl>
                                          </p:spTgt>
                                        </p:tgtEl>
                                        <p:attrNameLst>
                                          <p:attrName>style.visibility</p:attrName>
                                        </p:attrNameLst>
                                      </p:cBhvr>
                                      <p:to>
                                        <p:strVal val="visible"/>
                                      </p:to>
                                    </p:set>
                                    <p:animEffect transition="in" filter="fade">
                                      <p:cBhvr>
                                        <p:cTn id="27" dur="500"/>
                                        <p:tgtEl>
                                          <p:spTgt spid="172">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172">
                                            <p:txEl>
                                              <p:pRg st="3" end="3"/>
                                            </p:txEl>
                                          </p:spTgt>
                                        </p:tgtEl>
                                        <p:attrNameLst>
                                          <p:attrName>style.visibility</p:attrName>
                                        </p:attrNameLst>
                                      </p:cBhvr>
                                      <p:to>
                                        <p:strVal val="visible"/>
                                      </p:to>
                                    </p:set>
                                    <p:animEffect transition="in" filter="fade">
                                      <p:cBhvr>
                                        <p:cTn id="30" dur="500"/>
                                        <p:tgtEl>
                                          <p:spTgt spid="17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9">
                                            <p:txEl>
                                              <p:pRg st="0" end="0"/>
                                            </p:txEl>
                                          </p:spTgt>
                                        </p:tgtEl>
                                        <p:attrNameLst>
                                          <p:attrName>style.visibility</p:attrName>
                                        </p:attrNameLst>
                                      </p:cBhvr>
                                      <p:to>
                                        <p:strVal val="visible"/>
                                      </p:to>
                                    </p:set>
                                    <p:animEffect transition="in" filter="fade">
                                      <p:cBhvr>
                                        <p:cTn id="35" dur="500"/>
                                        <p:tgtEl>
                                          <p:spTgt spid="109">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74">
                                            <p:txEl>
                                              <p:pRg st="0" end="0"/>
                                            </p:txEl>
                                          </p:spTgt>
                                        </p:tgtEl>
                                        <p:attrNameLst>
                                          <p:attrName>style.visibility</p:attrName>
                                        </p:attrNameLst>
                                      </p:cBhvr>
                                      <p:to>
                                        <p:strVal val="visible"/>
                                      </p:to>
                                    </p:set>
                                    <p:animEffect transition="in" filter="fade">
                                      <p:cBhvr>
                                        <p:cTn id="40" dur="500"/>
                                        <p:tgtEl>
                                          <p:spTgt spid="174">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74">
                                            <p:txEl>
                                              <p:pRg st="1" end="1"/>
                                            </p:txEl>
                                          </p:spTgt>
                                        </p:tgtEl>
                                        <p:attrNameLst>
                                          <p:attrName>style.visibility</p:attrName>
                                        </p:attrNameLst>
                                      </p:cBhvr>
                                      <p:to>
                                        <p:strVal val="visible"/>
                                      </p:to>
                                    </p:set>
                                    <p:animEffect transition="in" filter="fade">
                                      <p:cBhvr>
                                        <p:cTn id="43" dur="500"/>
                                        <p:tgtEl>
                                          <p:spTgt spid="174">
                                            <p:txEl>
                                              <p:pRg st="1" end="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74">
                                            <p:txEl>
                                              <p:pRg st="2" end="2"/>
                                            </p:txEl>
                                          </p:spTgt>
                                        </p:tgtEl>
                                        <p:attrNameLst>
                                          <p:attrName>style.visibility</p:attrName>
                                        </p:attrNameLst>
                                      </p:cBhvr>
                                      <p:to>
                                        <p:strVal val="visible"/>
                                      </p:to>
                                    </p:set>
                                    <p:animEffect transition="in" filter="fade">
                                      <p:cBhvr>
                                        <p:cTn id="46" dur="500"/>
                                        <p:tgtEl>
                                          <p:spTgt spid="174">
                                            <p:txEl>
                                              <p:pRg st="2" end="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74">
                                            <p:txEl>
                                              <p:pRg st="3" end="3"/>
                                            </p:txEl>
                                          </p:spTgt>
                                        </p:tgtEl>
                                        <p:attrNameLst>
                                          <p:attrName>style.visibility</p:attrName>
                                        </p:attrNameLst>
                                      </p:cBhvr>
                                      <p:to>
                                        <p:strVal val="visible"/>
                                      </p:to>
                                    </p:set>
                                    <p:animEffect transition="in" filter="fade">
                                      <p:cBhvr>
                                        <p:cTn id="49" dur="500"/>
                                        <p:tgtEl>
                                          <p:spTgt spid="174">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8">
                                            <p:txEl>
                                              <p:pRg st="0" end="0"/>
                                            </p:txEl>
                                          </p:spTgt>
                                        </p:tgtEl>
                                        <p:attrNameLst>
                                          <p:attrName>style.visibility</p:attrName>
                                        </p:attrNameLst>
                                      </p:cBhvr>
                                      <p:to>
                                        <p:strVal val="visible"/>
                                      </p:to>
                                    </p:set>
                                    <p:animEffect transition="in" filter="fade">
                                      <p:cBhvr>
                                        <p:cTn id="54" dur="500"/>
                                        <p:tgtEl>
                                          <p:spTgt spid="16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28"/>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3" y="4437728"/>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ZoneTexte 53">
            <a:extLst>
              <a:ext uri="{FF2B5EF4-FFF2-40B4-BE49-F238E27FC236}">
                <a16:creationId xmlns:a16="http://schemas.microsoft.com/office/drawing/2014/main" id="{77DE7435-5F69-4CAF-A92D-FE55875BBC04}"/>
              </a:ext>
            </a:extLst>
          </p:cNvPr>
          <p:cNvSpPr txBox="1"/>
          <p:nvPr/>
        </p:nvSpPr>
        <p:spPr>
          <a:xfrm>
            <a:off x="3963310" y="2719427"/>
            <a:ext cx="5696226" cy="584775"/>
          </a:xfrm>
          <a:prstGeom prst="rect">
            <a:avLst/>
          </a:prstGeom>
          <a:noFill/>
        </p:spPr>
        <p:txBody>
          <a:bodyPr wrap="square">
            <a:spAutoFit/>
          </a:bodyPr>
          <a:lstStyle/>
          <a:p>
            <a:r>
              <a:rPr lang="fr-FR" sz="3200" dirty="0">
                <a:solidFill>
                  <a:schemeClr val="tx1"/>
                </a:solidFill>
                <a:effectLst>
                  <a:outerShdw blurRad="38100" dist="38100" dir="2700000" algn="tl">
                    <a:srgbClr val="000000">
                      <a:alpha val="43137"/>
                    </a:srgbClr>
                  </a:outerShdw>
                </a:effectLst>
                <a:latin typeface="Fira Sans Medium"/>
                <a:ea typeface="Fira Sans Medium"/>
                <a:cs typeface="Fira Sans Medium"/>
                <a:sym typeface="Fira Sans Medium"/>
              </a:rPr>
              <a:t>Introduction</a:t>
            </a:r>
            <a:endParaRPr lang="fr-FR" sz="3200" dirty="0">
              <a:solidFill>
                <a:schemeClr val="tx1"/>
              </a:solidFill>
            </a:endParaRPr>
          </a:p>
        </p:txBody>
      </p:sp>
      <p:pic>
        <p:nvPicPr>
          <p:cNvPr id="57" name="Image 56">
            <a:extLst>
              <a:ext uri="{FF2B5EF4-FFF2-40B4-BE49-F238E27FC236}">
                <a16:creationId xmlns:a16="http://schemas.microsoft.com/office/drawing/2014/main" id="{3AA9F667-C0C0-476A-9D7A-6D16A47226C4}"/>
              </a:ext>
            </a:extLst>
          </p:cNvPr>
          <p:cNvPicPr>
            <a:picLocks noChangeAspect="1"/>
          </p:cNvPicPr>
          <p:nvPr/>
        </p:nvPicPr>
        <p:blipFill>
          <a:blip r:embed="rId3"/>
          <a:stretch>
            <a:fillRect/>
          </a:stretch>
        </p:blipFill>
        <p:spPr>
          <a:xfrm>
            <a:off x="670636" y="2088148"/>
            <a:ext cx="3038560" cy="1922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227001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6" name="ZoneTexte 5">
            <a:extLst>
              <a:ext uri="{FF2B5EF4-FFF2-40B4-BE49-F238E27FC236}">
                <a16:creationId xmlns:a16="http://schemas.microsoft.com/office/drawing/2014/main" id="{A9BE7E98-972C-4EE2-BC27-5D69CE2BC890}"/>
              </a:ext>
            </a:extLst>
          </p:cNvPr>
          <p:cNvSpPr txBox="1"/>
          <p:nvPr/>
        </p:nvSpPr>
        <p:spPr>
          <a:xfrm>
            <a:off x="1055427" y="2271156"/>
            <a:ext cx="6268872" cy="461665"/>
          </a:xfrm>
          <a:prstGeom prst="rect">
            <a:avLst/>
          </a:prstGeom>
          <a:noFill/>
        </p:spPr>
        <p:txBody>
          <a:bodyPr wrap="square" rtlCol="0">
            <a:spAutoFit/>
          </a:bodyPr>
          <a:lstStyle/>
          <a:p>
            <a:r>
              <a:rPr lang="fr-FR" sz="2400" b="1" dirty="0">
                <a:effectLst>
                  <a:outerShdw blurRad="38100" dist="38100" dir="2700000" algn="tl">
                    <a:srgbClr val="000000">
                      <a:alpha val="43137"/>
                    </a:srgbClr>
                  </a:outerShdw>
                </a:effectLst>
              </a:rPr>
              <a:t>JIRA</a:t>
            </a:r>
          </a:p>
        </p:txBody>
      </p:sp>
    </p:spTree>
    <p:extLst>
      <p:ext uri="{BB962C8B-B14F-4D97-AF65-F5344CB8AC3E}">
        <p14:creationId xmlns:p14="http://schemas.microsoft.com/office/powerpoint/2010/main" val="1915863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6" name="Image 5">
            <a:extLst>
              <a:ext uri="{FF2B5EF4-FFF2-40B4-BE49-F238E27FC236}">
                <a16:creationId xmlns:a16="http://schemas.microsoft.com/office/drawing/2014/main" id="{5E60A251-ABFC-462A-A53D-A212FE14FB02}"/>
              </a:ext>
            </a:extLst>
          </p:cNvPr>
          <p:cNvPicPr>
            <a:picLocks noChangeAspect="1"/>
          </p:cNvPicPr>
          <p:nvPr/>
        </p:nvPicPr>
        <p:blipFill>
          <a:blip r:embed="rId3"/>
          <a:stretch>
            <a:fillRect/>
          </a:stretch>
        </p:blipFill>
        <p:spPr>
          <a:xfrm>
            <a:off x="0" y="317897"/>
            <a:ext cx="9144000" cy="4507706"/>
          </a:xfrm>
          <a:prstGeom prst="rect">
            <a:avLst/>
          </a:prstGeom>
        </p:spPr>
      </p:pic>
    </p:spTree>
    <p:extLst>
      <p:ext uri="{BB962C8B-B14F-4D97-AF65-F5344CB8AC3E}">
        <p14:creationId xmlns:p14="http://schemas.microsoft.com/office/powerpoint/2010/main" val="40485607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13" name="Image 12">
            <a:extLst>
              <a:ext uri="{FF2B5EF4-FFF2-40B4-BE49-F238E27FC236}">
                <a16:creationId xmlns:a16="http://schemas.microsoft.com/office/drawing/2014/main" id="{2E5CCB98-C2F2-4CCD-BFCA-CD394EA3656C}"/>
              </a:ext>
            </a:extLst>
          </p:cNvPr>
          <p:cNvPicPr>
            <a:picLocks noChangeAspect="1"/>
          </p:cNvPicPr>
          <p:nvPr/>
        </p:nvPicPr>
        <p:blipFill>
          <a:blip r:embed="rId3"/>
          <a:stretch>
            <a:fillRect/>
          </a:stretch>
        </p:blipFill>
        <p:spPr>
          <a:xfrm>
            <a:off x="31845" y="425412"/>
            <a:ext cx="9112155" cy="4209353"/>
          </a:xfrm>
          <a:prstGeom prst="rect">
            <a:avLst/>
          </a:prstGeom>
        </p:spPr>
      </p:pic>
    </p:spTree>
    <p:extLst>
      <p:ext uri="{BB962C8B-B14F-4D97-AF65-F5344CB8AC3E}">
        <p14:creationId xmlns:p14="http://schemas.microsoft.com/office/powerpoint/2010/main" val="2672861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5EF37F1C-0F34-436D-AE74-BDB241D72C99}"/>
              </a:ext>
            </a:extLst>
          </p:cNvPr>
          <p:cNvPicPr>
            <a:picLocks noChangeAspect="1"/>
          </p:cNvPicPr>
          <p:nvPr/>
        </p:nvPicPr>
        <p:blipFill>
          <a:blip r:embed="rId3"/>
          <a:stretch>
            <a:fillRect/>
          </a:stretch>
        </p:blipFill>
        <p:spPr>
          <a:xfrm>
            <a:off x="700244" y="0"/>
            <a:ext cx="7743511" cy="5143500"/>
          </a:xfrm>
          <a:prstGeom prst="rect">
            <a:avLst/>
          </a:prstGeom>
        </p:spPr>
      </p:pic>
    </p:spTree>
    <p:extLst>
      <p:ext uri="{BB962C8B-B14F-4D97-AF65-F5344CB8AC3E}">
        <p14:creationId xmlns:p14="http://schemas.microsoft.com/office/powerpoint/2010/main" val="2014212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4" name="Image 3">
            <a:extLst>
              <a:ext uri="{FF2B5EF4-FFF2-40B4-BE49-F238E27FC236}">
                <a16:creationId xmlns:a16="http://schemas.microsoft.com/office/drawing/2014/main" id="{1FC725E3-771E-4BD3-9E3E-5A87A0CEFE64}"/>
              </a:ext>
            </a:extLst>
          </p:cNvPr>
          <p:cNvPicPr>
            <a:picLocks noChangeAspect="1"/>
          </p:cNvPicPr>
          <p:nvPr/>
        </p:nvPicPr>
        <p:blipFill>
          <a:blip r:embed="rId3"/>
          <a:stretch>
            <a:fillRect/>
          </a:stretch>
        </p:blipFill>
        <p:spPr>
          <a:xfrm>
            <a:off x="0" y="271462"/>
            <a:ext cx="9144000" cy="4600575"/>
          </a:xfrm>
          <a:prstGeom prst="rect">
            <a:avLst/>
          </a:prstGeom>
        </p:spPr>
      </p:pic>
    </p:spTree>
    <p:extLst>
      <p:ext uri="{BB962C8B-B14F-4D97-AF65-F5344CB8AC3E}">
        <p14:creationId xmlns:p14="http://schemas.microsoft.com/office/powerpoint/2010/main" val="2562464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0B211B3B-775D-40F3-8821-8EAE00D0653F}"/>
              </a:ext>
            </a:extLst>
          </p:cNvPr>
          <p:cNvPicPr>
            <a:picLocks noChangeAspect="1"/>
          </p:cNvPicPr>
          <p:nvPr/>
        </p:nvPicPr>
        <p:blipFill>
          <a:blip r:embed="rId3"/>
          <a:stretch>
            <a:fillRect/>
          </a:stretch>
        </p:blipFill>
        <p:spPr>
          <a:xfrm>
            <a:off x="0" y="150018"/>
            <a:ext cx="9144000" cy="4843463"/>
          </a:xfrm>
          <a:prstGeom prst="rect">
            <a:avLst/>
          </a:prstGeom>
        </p:spPr>
      </p:pic>
    </p:spTree>
    <p:extLst>
      <p:ext uri="{BB962C8B-B14F-4D97-AF65-F5344CB8AC3E}">
        <p14:creationId xmlns:p14="http://schemas.microsoft.com/office/powerpoint/2010/main" val="376582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4" name="Image 3">
            <a:extLst>
              <a:ext uri="{FF2B5EF4-FFF2-40B4-BE49-F238E27FC236}">
                <a16:creationId xmlns:a16="http://schemas.microsoft.com/office/drawing/2014/main" id="{5413E87C-055C-45BC-A61F-D517D5530612}"/>
              </a:ext>
            </a:extLst>
          </p:cNvPr>
          <p:cNvPicPr>
            <a:picLocks noChangeAspect="1"/>
          </p:cNvPicPr>
          <p:nvPr/>
        </p:nvPicPr>
        <p:blipFill>
          <a:blip r:embed="rId3"/>
          <a:stretch>
            <a:fillRect/>
          </a:stretch>
        </p:blipFill>
        <p:spPr>
          <a:xfrm>
            <a:off x="0" y="250031"/>
            <a:ext cx="9144000" cy="4643438"/>
          </a:xfrm>
          <a:prstGeom prst="rect">
            <a:avLst/>
          </a:prstGeom>
        </p:spPr>
      </p:pic>
    </p:spTree>
    <p:extLst>
      <p:ext uri="{BB962C8B-B14F-4D97-AF65-F5344CB8AC3E}">
        <p14:creationId xmlns:p14="http://schemas.microsoft.com/office/powerpoint/2010/main" val="7377310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28"/>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3" y="4437728"/>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ZoneTexte 53">
            <a:extLst>
              <a:ext uri="{FF2B5EF4-FFF2-40B4-BE49-F238E27FC236}">
                <a16:creationId xmlns:a16="http://schemas.microsoft.com/office/drawing/2014/main" id="{77DE7435-5F69-4CAF-A92D-FE55875BBC04}"/>
              </a:ext>
            </a:extLst>
          </p:cNvPr>
          <p:cNvSpPr txBox="1"/>
          <p:nvPr/>
        </p:nvSpPr>
        <p:spPr>
          <a:xfrm>
            <a:off x="3963310" y="2571393"/>
            <a:ext cx="5696226" cy="1569660"/>
          </a:xfrm>
          <a:prstGeom prst="rect">
            <a:avLst/>
          </a:prstGeom>
          <a:noFill/>
        </p:spPr>
        <p:txBody>
          <a:bodyPr wrap="square">
            <a:spAutoFit/>
          </a:bodyPr>
          <a:lstStyle/>
          <a:p>
            <a:pPr marL="0" lvl="0" indent="0">
              <a:buFont typeface="Arial"/>
              <a:buNone/>
            </a:pPr>
            <a:r>
              <a:rPr lang="fr-FR" sz="3200" dirty="0">
                <a:effectLst>
                  <a:outerShdw blurRad="38100" dist="38100" dir="2700000" algn="tl">
                    <a:srgbClr val="000000">
                      <a:alpha val="43137"/>
                    </a:srgbClr>
                  </a:outerShdw>
                </a:effectLst>
                <a:latin typeface="Fira Sans Medium"/>
                <a:sym typeface="Fira Sans Medium"/>
              </a:rPr>
              <a:t>Conception </a:t>
            </a:r>
          </a:p>
          <a:p>
            <a:pPr marL="0" lvl="0" indent="0">
              <a:buFont typeface="Arial"/>
              <a:buNone/>
            </a:pPr>
            <a:r>
              <a:rPr lang="fr-FR" sz="3200" dirty="0">
                <a:effectLst>
                  <a:outerShdw blurRad="38100" dist="38100" dir="2700000" algn="tl">
                    <a:srgbClr val="000000">
                      <a:alpha val="43137"/>
                    </a:srgbClr>
                  </a:outerShdw>
                </a:effectLst>
                <a:latin typeface="Fira Sans Medium"/>
                <a:sym typeface="Fira Sans Medium"/>
              </a:rPr>
              <a:t>et réalisation</a:t>
            </a:r>
          </a:p>
          <a:p>
            <a:endParaRPr lang="fr-FR" sz="3200" dirty="0">
              <a:effectLst>
                <a:outerShdw blurRad="38100" dist="38100" dir="2700000" algn="tl">
                  <a:srgbClr val="000000">
                    <a:alpha val="43137"/>
                  </a:srgbClr>
                </a:outerShdw>
              </a:effectLst>
              <a:latin typeface="Fira Sans Medium"/>
            </a:endParaRPr>
          </a:p>
        </p:txBody>
      </p:sp>
      <p:pic>
        <p:nvPicPr>
          <p:cNvPr id="57" name="Image 56">
            <a:extLst>
              <a:ext uri="{FF2B5EF4-FFF2-40B4-BE49-F238E27FC236}">
                <a16:creationId xmlns:a16="http://schemas.microsoft.com/office/drawing/2014/main" id="{3AA9F667-C0C0-476A-9D7A-6D16A47226C4}"/>
              </a:ext>
            </a:extLst>
          </p:cNvPr>
          <p:cNvPicPr>
            <a:picLocks noChangeAspect="1"/>
          </p:cNvPicPr>
          <p:nvPr/>
        </p:nvPicPr>
        <p:blipFill>
          <a:blip r:embed="rId3"/>
          <a:stretch>
            <a:fillRect/>
          </a:stretch>
        </p:blipFill>
        <p:spPr>
          <a:xfrm>
            <a:off x="670636" y="2088148"/>
            <a:ext cx="3038560" cy="1922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66488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5" name="ZoneTexte 4">
            <a:extLst>
              <a:ext uri="{FF2B5EF4-FFF2-40B4-BE49-F238E27FC236}">
                <a16:creationId xmlns:a16="http://schemas.microsoft.com/office/drawing/2014/main" id="{57D45D02-90A1-4B90-9CAB-603138636F1A}"/>
              </a:ext>
            </a:extLst>
          </p:cNvPr>
          <p:cNvSpPr txBox="1"/>
          <p:nvPr/>
        </p:nvSpPr>
        <p:spPr>
          <a:xfrm>
            <a:off x="931984" y="2291545"/>
            <a:ext cx="4588412" cy="461665"/>
          </a:xfrm>
          <a:prstGeom prst="rect">
            <a:avLst/>
          </a:prstGeom>
          <a:noFill/>
        </p:spPr>
        <p:txBody>
          <a:bodyPr wrap="square">
            <a:spAutoFit/>
          </a:bodyPr>
          <a:lstStyle/>
          <a:p>
            <a:r>
              <a:rPr lang="en-IN" altLang="fr-FR" sz="2400" b="1" dirty="0" err="1">
                <a:effectLst>
                  <a:outerShdw blurRad="38100" dist="38100" dir="2700000" algn="tl">
                    <a:srgbClr val="000000">
                      <a:alpha val="43137"/>
                    </a:srgbClr>
                  </a:outerShdw>
                </a:effectLst>
              </a:rPr>
              <a:t>Usecase</a:t>
            </a:r>
            <a:r>
              <a:rPr lang="en-IN" altLang="fr-FR" sz="2400" b="1" dirty="0">
                <a:effectLst>
                  <a:outerShdw blurRad="38100" dist="38100" dir="2700000" algn="tl">
                    <a:srgbClr val="000000">
                      <a:alpha val="43137"/>
                    </a:srgbClr>
                  </a:outerShdw>
                </a:effectLst>
              </a:rPr>
              <a:t> Diagram</a:t>
            </a:r>
            <a:endParaRPr lang="fr-FR"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28112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2EFDE55E-2AFD-4FF1-B475-CBDBE01E0B74}"/>
              </a:ext>
            </a:extLst>
          </p:cNvPr>
          <p:cNvPicPr>
            <a:picLocks noChangeAspect="1"/>
          </p:cNvPicPr>
          <p:nvPr/>
        </p:nvPicPr>
        <p:blipFill>
          <a:blip r:embed="rId3"/>
          <a:stretch>
            <a:fillRect/>
          </a:stretch>
        </p:blipFill>
        <p:spPr>
          <a:xfrm>
            <a:off x="1307071" y="0"/>
            <a:ext cx="6529857" cy="5143500"/>
          </a:xfrm>
          <a:prstGeom prst="rect">
            <a:avLst/>
          </a:prstGeom>
        </p:spPr>
      </p:pic>
    </p:spTree>
    <p:extLst>
      <p:ext uri="{BB962C8B-B14F-4D97-AF65-F5344CB8AC3E}">
        <p14:creationId xmlns:p14="http://schemas.microsoft.com/office/powerpoint/2010/main" val="2668107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4" name="ZoneTexte 3">
            <a:extLst>
              <a:ext uri="{FF2B5EF4-FFF2-40B4-BE49-F238E27FC236}">
                <a16:creationId xmlns:a16="http://schemas.microsoft.com/office/drawing/2014/main" id="{E610296E-5F5F-410B-B0FA-D5C75A19F048}"/>
              </a:ext>
            </a:extLst>
          </p:cNvPr>
          <p:cNvSpPr txBox="1"/>
          <p:nvPr/>
        </p:nvSpPr>
        <p:spPr>
          <a:xfrm>
            <a:off x="900332" y="2273082"/>
            <a:ext cx="3319975" cy="461665"/>
          </a:xfrm>
          <a:prstGeom prst="rect">
            <a:avLst/>
          </a:prstGeom>
          <a:noFill/>
        </p:spPr>
        <p:txBody>
          <a:bodyPr wrap="square" rtlCol="0">
            <a:spAutoFit/>
          </a:bodyPr>
          <a:lstStyle/>
          <a:p>
            <a:r>
              <a:rPr lang="fr-FR" sz="2400" b="1" dirty="0">
                <a:effectLst>
                  <a:outerShdw blurRad="38100" dist="38100" dir="2700000" algn="tl">
                    <a:srgbClr val="000000">
                      <a:alpha val="43137"/>
                    </a:srgbClr>
                  </a:outerShdw>
                </a:effectLst>
              </a:rPr>
              <a:t>Notre start up</a:t>
            </a:r>
          </a:p>
        </p:txBody>
      </p:sp>
    </p:spTree>
    <p:extLst>
      <p:ext uri="{BB962C8B-B14F-4D97-AF65-F5344CB8AC3E}">
        <p14:creationId xmlns:p14="http://schemas.microsoft.com/office/powerpoint/2010/main" val="9229776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6" name="ZoneTexte 5">
            <a:extLst>
              <a:ext uri="{FF2B5EF4-FFF2-40B4-BE49-F238E27FC236}">
                <a16:creationId xmlns:a16="http://schemas.microsoft.com/office/drawing/2014/main" id="{EE1DE89C-ACEB-4E96-8D7E-32250594AFEE}"/>
              </a:ext>
            </a:extLst>
          </p:cNvPr>
          <p:cNvSpPr txBox="1"/>
          <p:nvPr/>
        </p:nvSpPr>
        <p:spPr>
          <a:xfrm>
            <a:off x="954258" y="2291144"/>
            <a:ext cx="4572000" cy="461665"/>
          </a:xfrm>
          <a:prstGeom prst="rect">
            <a:avLst/>
          </a:prstGeom>
          <a:noFill/>
        </p:spPr>
        <p:txBody>
          <a:bodyPr wrap="square">
            <a:spAutoFit/>
          </a:bodyPr>
          <a:lstStyle/>
          <a:p>
            <a:r>
              <a:rPr lang="en-IN" altLang="fr-FR" sz="2400" b="1" dirty="0">
                <a:effectLst>
                  <a:outerShdw blurRad="38100" dist="38100" dir="2700000" algn="tl">
                    <a:srgbClr val="000000">
                      <a:alpha val="43137"/>
                    </a:srgbClr>
                  </a:outerShdw>
                </a:effectLst>
              </a:rPr>
              <a:t>Class Diagram</a:t>
            </a:r>
            <a:endParaRPr lang="fr-FR"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40852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4" name="Picture 2">
            <a:extLst>
              <a:ext uri="{FF2B5EF4-FFF2-40B4-BE49-F238E27FC236}">
                <a16:creationId xmlns:a16="http://schemas.microsoft.com/office/drawing/2014/main" id="{8486A959-BB62-461F-88F9-83F2ADE32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0975" y="583559"/>
            <a:ext cx="6551613" cy="4176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5908866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5" name="ZoneTexte 4">
            <a:extLst>
              <a:ext uri="{FF2B5EF4-FFF2-40B4-BE49-F238E27FC236}">
                <a16:creationId xmlns:a16="http://schemas.microsoft.com/office/drawing/2014/main" id="{103FFC64-2A75-4C53-95E7-DFF6A14E0350}"/>
              </a:ext>
            </a:extLst>
          </p:cNvPr>
          <p:cNvSpPr txBox="1"/>
          <p:nvPr/>
        </p:nvSpPr>
        <p:spPr>
          <a:xfrm>
            <a:off x="935501" y="2286856"/>
            <a:ext cx="4572000" cy="461665"/>
          </a:xfrm>
          <a:prstGeom prst="rect">
            <a:avLst/>
          </a:prstGeom>
          <a:noFill/>
        </p:spPr>
        <p:txBody>
          <a:bodyPr wrap="square">
            <a:spAutoFit/>
          </a:bodyPr>
          <a:lstStyle/>
          <a:p>
            <a:r>
              <a:rPr lang="en-IN" altLang="fr-FR" sz="2400" b="1" dirty="0">
                <a:effectLst>
                  <a:outerShdw blurRad="38100" dist="38100" dir="2700000" algn="tl">
                    <a:srgbClr val="000000">
                      <a:alpha val="43137"/>
                    </a:srgbClr>
                  </a:outerShdw>
                </a:effectLst>
              </a:rPr>
              <a:t>Activity Diagram</a:t>
            </a:r>
            <a:endParaRPr lang="fr-FR"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39559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Picture 2">
            <a:extLst>
              <a:ext uri="{FF2B5EF4-FFF2-40B4-BE49-F238E27FC236}">
                <a16:creationId xmlns:a16="http://schemas.microsoft.com/office/drawing/2014/main" id="{8FC1A177-BDFD-4BC1-BFF7-4C376A1310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95"/>
          <a:stretch/>
        </p:blipFill>
        <p:spPr bwMode="auto">
          <a:xfrm>
            <a:off x="2086708" y="430383"/>
            <a:ext cx="5662857" cy="4181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72242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5" name="ZoneTexte 4">
            <a:extLst>
              <a:ext uri="{FF2B5EF4-FFF2-40B4-BE49-F238E27FC236}">
                <a16:creationId xmlns:a16="http://schemas.microsoft.com/office/drawing/2014/main" id="{103FFC64-2A75-4C53-95E7-DFF6A14E0350}"/>
              </a:ext>
            </a:extLst>
          </p:cNvPr>
          <p:cNvSpPr txBox="1"/>
          <p:nvPr/>
        </p:nvSpPr>
        <p:spPr>
          <a:xfrm>
            <a:off x="935501" y="2286856"/>
            <a:ext cx="4572000" cy="461665"/>
          </a:xfrm>
          <a:prstGeom prst="rect">
            <a:avLst/>
          </a:prstGeom>
          <a:noFill/>
        </p:spPr>
        <p:txBody>
          <a:bodyPr wrap="square">
            <a:spAutoFit/>
          </a:bodyPr>
          <a:lstStyle/>
          <a:p>
            <a:r>
              <a:rPr lang="fr-FR" sz="2400" b="1" dirty="0">
                <a:effectLst>
                  <a:outerShdw blurRad="38100" dist="38100" dir="2700000" algn="tl">
                    <a:srgbClr val="000000">
                      <a:alpha val="43137"/>
                    </a:srgbClr>
                  </a:outerShdw>
                </a:effectLst>
              </a:rPr>
              <a:t>Test de l’application</a:t>
            </a:r>
          </a:p>
        </p:txBody>
      </p:sp>
    </p:spTree>
    <p:extLst>
      <p:ext uri="{BB962C8B-B14F-4D97-AF65-F5344CB8AC3E}">
        <p14:creationId xmlns:p14="http://schemas.microsoft.com/office/powerpoint/2010/main" val="18892655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30" name="Google Shape;2330;p27"/>
          <p:cNvSpPr/>
          <p:nvPr/>
        </p:nvSpPr>
        <p:spPr>
          <a:xfrm>
            <a:off x="457189" y="1838117"/>
            <a:ext cx="3506121" cy="2422763"/>
          </a:xfrm>
          <a:custGeom>
            <a:avLst/>
            <a:gdLst/>
            <a:ahLst/>
            <a:cxnLst/>
            <a:rect l="l" t="t" r="r" b="b"/>
            <a:pathLst>
              <a:path w="109259" h="75499" extrusionOk="0">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27"/>
          <p:cNvSpPr/>
          <p:nvPr/>
        </p:nvSpPr>
        <p:spPr>
          <a:xfrm>
            <a:off x="457189" y="3804528"/>
            <a:ext cx="3506121" cy="456320"/>
          </a:xfrm>
          <a:custGeom>
            <a:avLst/>
            <a:gdLst/>
            <a:ahLst/>
            <a:cxnLst/>
            <a:rect l="l" t="t" r="r" b="b"/>
            <a:pathLst>
              <a:path w="109259" h="14220" extrusionOk="0">
                <a:moveTo>
                  <a:pt x="0" y="1"/>
                </a:moveTo>
                <a:lnTo>
                  <a:pt x="0" y="11053"/>
                </a:lnTo>
                <a:cubicBezTo>
                  <a:pt x="0" y="12795"/>
                  <a:pt x="1426" y="14220"/>
                  <a:pt x="3167" y="14220"/>
                </a:cubicBezTo>
                <a:lnTo>
                  <a:pt x="106092" y="14220"/>
                </a:lnTo>
                <a:cubicBezTo>
                  <a:pt x="107834" y="14220"/>
                  <a:pt x="109259" y="12795"/>
                  <a:pt x="109259" y="11053"/>
                </a:cubicBezTo>
                <a:lnTo>
                  <a:pt x="109259"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27"/>
          <p:cNvSpPr/>
          <p:nvPr/>
        </p:nvSpPr>
        <p:spPr>
          <a:xfrm>
            <a:off x="1792550" y="4260848"/>
            <a:ext cx="835399" cy="176880"/>
          </a:xfrm>
          <a:custGeom>
            <a:avLst/>
            <a:gdLst/>
            <a:ahLst/>
            <a:cxnLst/>
            <a:rect l="l" t="t" r="r" b="b"/>
            <a:pathLst>
              <a:path w="26033" h="5512" extrusionOk="0">
                <a:moveTo>
                  <a:pt x="1" y="1"/>
                </a:moveTo>
                <a:lnTo>
                  <a:pt x="1" y="5511"/>
                </a:lnTo>
                <a:lnTo>
                  <a:pt x="26033" y="5511"/>
                </a:lnTo>
                <a:lnTo>
                  <a:pt x="26033"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27"/>
          <p:cNvSpPr/>
          <p:nvPr/>
        </p:nvSpPr>
        <p:spPr>
          <a:xfrm>
            <a:off x="1380963" y="4437728"/>
            <a:ext cx="1658572" cy="140265"/>
          </a:xfrm>
          <a:custGeom>
            <a:avLst/>
            <a:gdLst/>
            <a:ahLst/>
            <a:cxnLst/>
            <a:rect l="l" t="t" r="r" b="b"/>
            <a:pathLst>
              <a:path w="51685" h="4371" extrusionOk="0">
                <a:moveTo>
                  <a:pt x="4371" y="0"/>
                </a:moveTo>
                <a:cubicBezTo>
                  <a:pt x="1964" y="0"/>
                  <a:pt x="1" y="1932"/>
                  <a:pt x="1" y="4371"/>
                </a:cubicBezTo>
                <a:lnTo>
                  <a:pt x="51685" y="4371"/>
                </a:lnTo>
                <a:cubicBezTo>
                  <a:pt x="51685" y="1932"/>
                  <a:pt x="49721" y="0"/>
                  <a:pt x="47314" y="0"/>
                </a:cubicBez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27"/>
          <p:cNvSpPr/>
          <p:nvPr/>
        </p:nvSpPr>
        <p:spPr>
          <a:xfrm>
            <a:off x="1792550" y="4260848"/>
            <a:ext cx="835399" cy="51890"/>
          </a:xfrm>
          <a:custGeom>
            <a:avLst/>
            <a:gdLst/>
            <a:ahLst/>
            <a:cxnLst/>
            <a:rect l="l" t="t" r="r" b="b"/>
            <a:pathLst>
              <a:path w="26033" h="1617" extrusionOk="0">
                <a:moveTo>
                  <a:pt x="1" y="1"/>
                </a:moveTo>
                <a:lnTo>
                  <a:pt x="1" y="1616"/>
                </a:lnTo>
                <a:lnTo>
                  <a:pt x="26033" y="1616"/>
                </a:lnTo>
                <a:lnTo>
                  <a:pt x="26033"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Image 56">
            <a:extLst>
              <a:ext uri="{FF2B5EF4-FFF2-40B4-BE49-F238E27FC236}">
                <a16:creationId xmlns:a16="http://schemas.microsoft.com/office/drawing/2014/main" id="{3AA9F667-C0C0-476A-9D7A-6D16A47226C4}"/>
              </a:ext>
            </a:extLst>
          </p:cNvPr>
          <p:cNvPicPr>
            <a:picLocks noChangeAspect="1"/>
          </p:cNvPicPr>
          <p:nvPr/>
        </p:nvPicPr>
        <p:blipFill>
          <a:blip r:embed="rId3"/>
          <a:stretch>
            <a:fillRect/>
          </a:stretch>
        </p:blipFill>
        <p:spPr>
          <a:xfrm>
            <a:off x="670636" y="2088148"/>
            <a:ext cx="3038560" cy="1922700"/>
          </a:xfrm>
          <a:prstGeom prst="rect">
            <a:avLst/>
          </a:prstGeom>
          <a:ln>
            <a:noFill/>
          </a:ln>
          <a:effectLst>
            <a:outerShdw blurRad="292100" dist="139700" dir="2700000" algn="tl" rotWithShape="0">
              <a:srgbClr val="333333">
                <a:alpha val="65000"/>
              </a:srgbClr>
            </a:outerShdw>
          </a:effectLst>
        </p:spPr>
      </p:pic>
      <p:sp>
        <p:nvSpPr>
          <p:cNvPr id="11" name="ZoneTexte 10">
            <a:extLst>
              <a:ext uri="{FF2B5EF4-FFF2-40B4-BE49-F238E27FC236}">
                <a16:creationId xmlns:a16="http://schemas.microsoft.com/office/drawing/2014/main" id="{2E3FB3CE-04C7-4218-AADB-20B8392549AE}"/>
              </a:ext>
            </a:extLst>
          </p:cNvPr>
          <p:cNvSpPr txBox="1"/>
          <p:nvPr/>
        </p:nvSpPr>
        <p:spPr>
          <a:xfrm>
            <a:off x="4053798" y="2510889"/>
            <a:ext cx="4829174" cy="1077218"/>
          </a:xfrm>
          <a:prstGeom prst="rect">
            <a:avLst/>
          </a:prstGeom>
          <a:noFill/>
        </p:spPr>
        <p:txBody>
          <a:bodyPr wrap="square">
            <a:spAutoFit/>
          </a:bodyPr>
          <a:lstStyle/>
          <a:p>
            <a:pPr marL="0" lvl="0" indent="0">
              <a:buFont typeface="Arial"/>
              <a:buNone/>
            </a:pPr>
            <a:r>
              <a:rPr lang="fr-FR" sz="3200" dirty="0">
                <a:effectLst>
                  <a:outerShdw blurRad="38100" dist="38100" dir="2700000" algn="tl">
                    <a:srgbClr val="000000">
                      <a:alpha val="43137"/>
                    </a:srgbClr>
                  </a:outerShdw>
                </a:effectLst>
                <a:latin typeface="Fira Sans Medium"/>
                <a:sym typeface="Fira Sans Medium"/>
              </a:rPr>
              <a:t>Conclusion</a:t>
            </a:r>
          </a:p>
          <a:p>
            <a:pPr marL="0" lvl="0" indent="0">
              <a:buFont typeface="Arial"/>
              <a:buNone/>
            </a:pPr>
            <a:r>
              <a:rPr lang="fr-FR" sz="3200" dirty="0">
                <a:effectLst>
                  <a:outerShdw blurRad="38100" dist="38100" dir="2700000" algn="tl">
                    <a:srgbClr val="000000">
                      <a:alpha val="43137"/>
                    </a:srgbClr>
                  </a:outerShdw>
                </a:effectLst>
                <a:latin typeface="Fira Sans Medium"/>
                <a:sym typeface="Fira Sans Medium"/>
              </a:rPr>
              <a:t>et perspective</a:t>
            </a:r>
          </a:p>
        </p:txBody>
      </p:sp>
    </p:spTree>
    <p:extLst>
      <p:ext uri="{BB962C8B-B14F-4D97-AF65-F5344CB8AC3E}">
        <p14:creationId xmlns:p14="http://schemas.microsoft.com/office/powerpoint/2010/main" val="2151807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grpSp>
        <p:nvGrpSpPr>
          <p:cNvPr id="5" name="Groupe 4">
            <a:extLst>
              <a:ext uri="{FF2B5EF4-FFF2-40B4-BE49-F238E27FC236}">
                <a16:creationId xmlns:a16="http://schemas.microsoft.com/office/drawing/2014/main" id="{E0CBC7FB-0292-442B-9774-798E156FE3C5}"/>
              </a:ext>
            </a:extLst>
          </p:cNvPr>
          <p:cNvGrpSpPr/>
          <p:nvPr/>
        </p:nvGrpSpPr>
        <p:grpSpPr>
          <a:xfrm>
            <a:off x="3702942" y="0"/>
            <a:ext cx="5441058" cy="5372099"/>
            <a:chOff x="3251647" y="518432"/>
            <a:chExt cx="5441058" cy="5143500"/>
          </a:xfrm>
        </p:grpSpPr>
        <p:pic>
          <p:nvPicPr>
            <p:cNvPr id="3" name="Image 2">
              <a:extLst>
                <a:ext uri="{FF2B5EF4-FFF2-40B4-BE49-F238E27FC236}">
                  <a16:creationId xmlns:a16="http://schemas.microsoft.com/office/drawing/2014/main" id="{290A2358-12BC-4801-9B54-BEDA25499416}"/>
                </a:ext>
              </a:extLst>
            </p:cNvPr>
            <p:cNvPicPr>
              <a:picLocks noChangeAspect="1"/>
            </p:cNvPicPr>
            <p:nvPr/>
          </p:nvPicPr>
          <p:blipFill>
            <a:blip r:embed="rId3"/>
            <a:stretch>
              <a:fillRect/>
            </a:stretch>
          </p:blipFill>
          <p:spPr>
            <a:xfrm>
              <a:off x="3251647" y="518432"/>
              <a:ext cx="5441058" cy="5143500"/>
            </a:xfrm>
            <a:prstGeom prst="rect">
              <a:avLst/>
            </a:prstGeom>
            <a:ln>
              <a:noFill/>
            </a:ln>
            <a:effectLst>
              <a:outerShdw blurRad="292100" dist="139700" dir="2700000" algn="tl" rotWithShape="0">
                <a:srgbClr val="333333">
                  <a:alpha val="65000"/>
                </a:srgbClr>
              </a:outerShdw>
            </a:effectLst>
          </p:spPr>
        </p:pic>
        <p:sp>
          <p:nvSpPr>
            <p:cNvPr id="4" name="Rectangle 3">
              <a:extLst>
                <a:ext uri="{FF2B5EF4-FFF2-40B4-BE49-F238E27FC236}">
                  <a16:creationId xmlns:a16="http://schemas.microsoft.com/office/drawing/2014/main" id="{F0B44E58-B0C8-48C1-A80D-8CB9FC91DCF6}"/>
                </a:ext>
              </a:extLst>
            </p:cNvPr>
            <p:cNvSpPr/>
            <p:nvPr/>
          </p:nvSpPr>
          <p:spPr>
            <a:xfrm>
              <a:off x="4376058" y="579664"/>
              <a:ext cx="3290207" cy="530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 name="ZoneTexte 5">
            <a:extLst>
              <a:ext uri="{FF2B5EF4-FFF2-40B4-BE49-F238E27FC236}">
                <a16:creationId xmlns:a16="http://schemas.microsoft.com/office/drawing/2014/main" id="{331FD027-BB10-4F34-A94E-94527FF767B0}"/>
              </a:ext>
            </a:extLst>
          </p:cNvPr>
          <p:cNvSpPr txBox="1"/>
          <p:nvPr/>
        </p:nvSpPr>
        <p:spPr>
          <a:xfrm>
            <a:off x="322490" y="1630829"/>
            <a:ext cx="3506561" cy="1938992"/>
          </a:xfrm>
          <a:prstGeom prst="rect">
            <a:avLst/>
          </a:prstGeom>
          <a:noFill/>
        </p:spPr>
        <p:txBody>
          <a:bodyPr wrap="square" rtlCol="0">
            <a:spAutoFit/>
          </a:bodyPr>
          <a:lstStyle/>
          <a:p>
            <a:r>
              <a:rPr lang="fr-FR" sz="4000" dirty="0">
                <a:effectLst>
                  <a:outerShdw blurRad="38100" dist="38100" dir="2700000" algn="tl">
                    <a:srgbClr val="000000">
                      <a:alpha val="43137"/>
                    </a:srgbClr>
                  </a:outerShdw>
                </a:effectLst>
                <a:latin typeface="Fira Sans Medium"/>
              </a:rPr>
              <a:t>MERCI POUR </a:t>
            </a:r>
          </a:p>
          <a:p>
            <a:r>
              <a:rPr lang="fr-FR" sz="4000" dirty="0">
                <a:effectLst>
                  <a:outerShdw blurRad="38100" dist="38100" dir="2700000" algn="tl">
                    <a:srgbClr val="000000">
                      <a:alpha val="43137"/>
                    </a:srgbClr>
                  </a:outerShdw>
                </a:effectLst>
                <a:latin typeface="Fira Sans Medium"/>
              </a:rPr>
              <a:t>     VOTRE ATTENTION</a:t>
            </a:r>
          </a:p>
        </p:txBody>
      </p:sp>
    </p:spTree>
    <p:extLst>
      <p:ext uri="{BB962C8B-B14F-4D97-AF65-F5344CB8AC3E}">
        <p14:creationId xmlns:p14="http://schemas.microsoft.com/office/powerpoint/2010/main" val="30174390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55"/>
        <p:cNvGrpSpPr/>
        <p:nvPr/>
      </p:nvGrpSpPr>
      <p:grpSpPr>
        <a:xfrm>
          <a:off x="0" y="0"/>
          <a:ext cx="0" cy="0"/>
          <a:chOff x="0" y="0"/>
          <a:chExt cx="0" cy="0"/>
        </a:xfrm>
      </p:grpSpPr>
    </p:spTree>
    <p:extLst>
      <p:ext uri="{BB962C8B-B14F-4D97-AF65-F5344CB8AC3E}">
        <p14:creationId xmlns:p14="http://schemas.microsoft.com/office/powerpoint/2010/main" val="3798420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6" name="Google Shape;176;p14"/>
          <p:cNvSpPr txBox="1"/>
          <p:nvPr/>
        </p:nvSpPr>
        <p:spPr>
          <a:xfrm>
            <a:off x="677369" y="355621"/>
            <a:ext cx="7723500" cy="48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dirty="0">
                <a:solidFill>
                  <a:srgbClr val="119BD9"/>
                </a:solidFill>
                <a:effectLst>
                  <a:outerShdw blurRad="38100" dist="38100" dir="2700000" algn="tl">
                    <a:srgbClr val="000000">
                      <a:alpha val="43137"/>
                    </a:srgbClr>
                  </a:outerShdw>
                </a:effectLst>
                <a:latin typeface="Fira Sans Medium"/>
                <a:ea typeface="Fira Sans Medium"/>
                <a:cs typeface="Fira Sans Medium"/>
                <a:sym typeface="Fira Sans Medium"/>
              </a:rPr>
              <a:t>Coding studio</a:t>
            </a:r>
            <a:endParaRPr sz="2800" b="1" dirty="0">
              <a:solidFill>
                <a:srgbClr val="119BD9"/>
              </a:solidFill>
              <a:effectLst>
                <a:outerShdw blurRad="38100" dist="38100" dir="2700000" algn="tl">
                  <a:srgbClr val="000000">
                    <a:alpha val="43137"/>
                  </a:srgbClr>
                </a:outerShdw>
              </a:effectLst>
              <a:latin typeface="Fira Sans Medium"/>
              <a:ea typeface="Fira Sans Medium"/>
              <a:cs typeface="Fira Sans Medium"/>
              <a:sym typeface="Fira Sans Medium"/>
            </a:endParaRPr>
          </a:p>
        </p:txBody>
      </p:sp>
      <p:grpSp>
        <p:nvGrpSpPr>
          <p:cNvPr id="2" name="Groupe 1">
            <a:extLst>
              <a:ext uri="{FF2B5EF4-FFF2-40B4-BE49-F238E27FC236}">
                <a16:creationId xmlns:a16="http://schemas.microsoft.com/office/drawing/2014/main" id="{81B50A38-66DD-4E0A-865F-8EF901F8FC39}"/>
              </a:ext>
            </a:extLst>
          </p:cNvPr>
          <p:cNvGrpSpPr/>
          <p:nvPr/>
        </p:nvGrpSpPr>
        <p:grpSpPr>
          <a:xfrm>
            <a:off x="3106744" y="1410765"/>
            <a:ext cx="3502263" cy="2951424"/>
            <a:chOff x="2785653" y="1410765"/>
            <a:chExt cx="3502263" cy="2951424"/>
          </a:xfrm>
        </p:grpSpPr>
        <p:grpSp>
          <p:nvGrpSpPr>
            <p:cNvPr id="221" name="Google Shape;221;p14"/>
            <p:cNvGrpSpPr/>
            <p:nvPr/>
          </p:nvGrpSpPr>
          <p:grpSpPr>
            <a:xfrm>
              <a:off x="2785653" y="1410765"/>
              <a:ext cx="3502263" cy="2951424"/>
              <a:chOff x="2820853" y="1403508"/>
              <a:chExt cx="3502263" cy="2951424"/>
            </a:xfrm>
          </p:grpSpPr>
          <p:sp>
            <p:nvSpPr>
              <p:cNvPr id="222" name="Google Shape;222;p14"/>
              <p:cNvSpPr/>
              <p:nvPr/>
            </p:nvSpPr>
            <p:spPr>
              <a:xfrm>
                <a:off x="2942335" y="1403508"/>
                <a:ext cx="3260177" cy="2951424"/>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4"/>
              <p:cNvSpPr/>
              <p:nvPr/>
            </p:nvSpPr>
            <p:spPr>
              <a:xfrm>
                <a:off x="2820853" y="1675958"/>
                <a:ext cx="504440" cy="27"/>
              </a:xfrm>
              <a:custGeom>
                <a:avLst/>
                <a:gdLst/>
                <a:ahLst/>
                <a:cxnLst/>
                <a:rect l="l" t="t" r="r" b="b"/>
                <a:pathLst>
                  <a:path w="18939" h="1" fill="none" extrusionOk="0">
                    <a:moveTo>
                      <a:pt x="1" y="0"/>
                    </a:moveTo>
                    <a:lnTo>
                      <a:pt x="18939"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2820853" y="3985452"/>
                <a:ext cx="716162" cy="27"/>
              </a:xfrm>
              <a:custGeom>
                <a:avLst/>
                <a:gdLst/>
                <a:ahLst/>
                <a:cxnLst/>
                <a:rect l="l" t="t" r="r" b="b"/>
                <a:pathLst>
                  <a:path w="26888" h="1" fill="none" extrusionOk="0">
                    <a:moveTo>
                      <a:pt x="1" y="1"/>
                    </a:moveTo>
                    <a:lnTo>
                      <a:pt x="26888"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4"/>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4"/>
              <p:cNvSpPr/>
              <p:nvPr/>
            </p:nvSpPr>
            <p:spPr>
              <a:xfrm>
                <a:off x="5818676" y="1675958"/>
                <a:ext cx="504440" cy="27"/>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4"/>
              <p:cNvSpPr/>
              <p:nvPr/>
            </p:nvSpPr>
            <p:spPr>
              <a:xfrm>
                <a:off x="5606954" y="3985452"/>
                <a:ext cx="716162" cy="27"/>
              </a:xfrm>
              <a:custGeom>
                <a:avLst/>
                <a:gdLst/>
                <a:ahLst/>
                <a:cxnLst/>
                <a:rect l="l" t="t" r="r" b="b"/>
                <a:pathLst>
                  <a:path w="26888" h="1" fill="none" extrusionOk="0">
                    <a:moveTo>
                      <a:pt x="26888"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4"/>
              <p:cNvSpPr/>
              <p:nvPr/>
            </p:nvSpPr>
            <p:spPr>
              <a:xfrm>
                <a:off x="6195721" y="2828161"/>
                <a:ext cx="127395" cy="27"/>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4"/>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4"/>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4"/>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4"/>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4"/>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4"/>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4"/>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4"/>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4"/>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4"/>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4"/>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4"/>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4"/>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4"/>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4"/>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4"/>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4"/>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4"/>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4"/>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4"/>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4"/>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4"/>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4"/>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4"/>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4"/>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4"/>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4"/>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4"/>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4"/>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4"/>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4"/>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4"/>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4"/>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4"/>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4"/>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4"/>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4"/>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4"/>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4"/>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4"/>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4"/>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4"/>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4"/>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4"/>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4"/>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4"/>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4"/>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4"/>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4"/>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4"/>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4"/>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4"/>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4"/>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4"/>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4"/>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4"/>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4"/>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4"/>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4"/>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4"/>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4"/>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4"/>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4"/>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4"/>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4"/>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4"/>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4"/>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4"/>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4"/>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4"/>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4"/>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4"/>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4"/>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4"/>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a:extLst>
                <a:ext uri="{FF2B5EF4-FFF2-40B4-BE49-F238E27FC236}">
                  <a16:creationId xmlns:a16="http://schemas.microsoft.com/office/drawing/2014/main" id="{08D4543D-974B-41F8-8331-58B6C3BBF602}"/>
                </a:ext>
              </a:extLst>
            </p:cNvPr>
            <p:cNvPicPr>
              <a:picLocks noChangeAspect="1"/>
            </p:cNvPicPr>
            <p:nvPr/>
          </p:nvPicPr>
          <p:blipFill>
            <a:blip r:embed="rId3"/>
            <a:stretch>
              <a:fillRect/>
            </a:stretch>
          </p:blipFill>
          <p:spPr>
            <a:xfrm>
              <a:off x="3659547" y="1963299"/>
              <a:ext cx="1747763" cy="932901"/>
            </a:xfrm>
            <a:prstGeom prst="rect">
              <a:avLst/>
            </a:prstGeom>
          </p:spPr>
        </p:pic>
      </p:grpSp>
      <p:sp>
        <p:nvSpPr>
          <p:cNvPr id="317" name="ZoneTexte 316">
            <a:extLst>
              <a:ext uri="{FF2B5EF4-FFF2-40B4-BE49-F238E27FC236}">
                <a16:creationId xmlns:a16="http://schemas.microsoft.com/office/drawing/2014/main" id="{A55E43C5-8909-4D9A-8065-012BCDC3F265}"/>
              </a:ext>
            </a:extLst>
          </p:cNvPr>
          <p:cNvSpPr txBox="1"/>
          <p:nvPr/>
        </p:nvSpPr>
        <p:spPr>
          <a:xfrm>
            <a:off x="1156401" y="3798831"/>
            <a:ext cx="4572000" cy="523220"/>
          </a:xfrm>
          <a:prstGeom prst="rect">
            <a:avLst/>
          </a:prstGeom>
          <a:noFill/>
        </p:spPr>
        <p:txBody>
          <a:bodyPr wrap="square">
            <a:spAutoFit/>
          </a:bodyPr>
          <a:lstStyle/>
          <a:p>
            <a:r>
              <a:rPr lang="fr-FR" sz="1400" b="1" i="0" dirty="0">
                <a:solidFill>
                  <a:srgbClr val="000000"/>
                </a:solidFill>
                <a:effectLst>
                  <a:outerShdw blurRad="38100" dist="38100" dir="2700000" algn="tl">
                    <a:srgbClr val="000000">
                      <a:alpha val="43137"/>
                    </a:srgbClr>
                  </a:outerShdw>
                </a:effectLst>
                <a:latin typeface="Arial" panose="020B0604020202020204" pitchFamily="34" charset="0"/>
              </a:rPr>
              <a:t>Conseils </a:t>
            </a:r>
            <a:r>
              <a:rPr lang="fr-FR" b="1" dirty="0">
                <a:effectLst>
                  <a:outerShdw blurRad="38100" dist="38100" dir="2700000" algn="tl">
                    <a:srgbClr val="000000">
                      <a:alpha val="43137"/>
                    </a:srgbClr>
                  </a:outerShdw>
                </a:effectLst>
                <a:latin typeface="Arial" panose="020B0604020202020204" pitchFamily="34" charset="0"/>
              </a:rPr>
              <a:t>&amp;</a:t>
            </a:r>
            <a:r>
              <a:rPr lang="fr-FR" sz="1400" b="1" i="0" dirty="0">
                <a:solidFill>
                  <a:srgbClr val="000000"/>
                </a:solidFill>
                <a:effectLst>
                  <a:outerShdw blurRad="38100" dist="38100" dir="2700000" algn="tl">
                    <a:srgbClr val="000000">
                      <a:alpha val="43137"/>
                    </a:srgbClr>
                  </a:outerShdw>
                </a:effectLst>
                <a:latin typeface="Arial" panose="020B0604020202020204" pitchFamily="34" charset="0"/>
              </a:rPr>
              <a:t> stratégies</a:t>
            </a:r>
            <a:r>
              <a:rPr lang="fr-FR" dirty="0">
                <a:effectLst>
                  <a:outerShdw blurRad="38100" dist="38100" dir="2700000" algn="tl">
                    <a:srgbClr val="000000">
                      <a:alpha val="43137"/>
                    </a:srgbClr>
                  </a:outerShdw>
                </a:effectLst>
              </a:rPr>
              <a:t> </a:t>
            </a:r>
            <a:br>
              <a:rPr lang="fr-FR" dirty="0">
                <a:effectLst>
                  <a:outerShdw blurRad="38100" dist="38100" dir="2700000" algn="tl">
                    <a:srgbClr val="000000">
                      <a:alpha val="43137"/>
                    </a:srgbClr>
                  </a:outerShdw>
                </a:effectLst>
              </a:rPr>
            </a:br>
            <a:endParaRPr lang="fr-FR" dirty="0">
              <a:effectLst>
                <a:outerShdw blurRad="38100" dist="38100" dir="2700000" algn="tl">
                  <a:srgbClr val="000000">
                    <a:alpha val="43137"/>
                  </a:srgbClr>
                </a:outerShdw>
              </a:effectLst>
            </a:endParaRPr>
          </a:p>
        </p:txBody>
      </p:sp>
      <p:sp>
        <p:nvSpPr>
          <p:cNvPr id="318" name="ZoneTexte 317">
            <a:extLst>
              <a:ext uri="{FF2B5EF4-FFF2-40B4-BE49-F238E27FC236}">
                <a16:creationId xmlns:a16="http://schemas.microsoft.com/office/drawing/2014/main" id="{AB4E5526-66B9-45B3-B0DC-49FFF8F6825A}"/>
              </a:ext>
            </a:extLst>
          </p:cNvPr>
          <p:cNvSpPr txBox="1"/>
          <p:nvPr/>
        </p:nvSpPr>
        <p:spPr>
          <a:xfrm>
            <a:off x="885136" y="2635251"/>
            <a:ext cx="4572000" cy="523220"/>
          </a:xfrm>
          <a:prstGeom prst="rect">
            <a:avLst/>
          </a:prstGeom>
          <a:noFill/>
        </p:spPr>
        <p:txBody>
          <a:bodyPr wrap="square">
            <a:spAutoFit/>
          </a:bodyPr>
          <a:lstStyle/>
          <a:p>
            <a:r>
              <a:rPr lang="fr-FR" sz="1400" b="1" i="0" dirty="0">
                <a:solidFill>
                  <a:srgbClr val="000000"/>
                </a:solidFill>
                <a:effectLst>
                  <a:outerShdw blurRad="38100" dist="38100" dir="2700000" algn="tl">
                    <a:srgbClr val="000000">
                      <a:alpha val="43137"/>
                    </a:srgbClr>
                  </a:outerShdw>
                </a:effectLst>
                <a:latin typeface="Arial" panose="020B0604020202020204" pitchFamily="34" charset="0"/>
              </a:rPr>
              <a:t>Créations </a:t>
            </a:r>
            <a:r>
              <a:rPr lang="fr-FR" b="1" dirty="0">
                <a:effectLst>
                  <a:outerShdw blurRad="38100" dist="38100" dir="2700000" algn="tl">
                    <a:srgbClr val="000000">
                      <a:alpha val="43137"/>
                    </a:srgbClr>
                  </a:outerShdw>
                </a:effectLst>
                <a:latin typeface="Arial" panose="020B0604020202020204" pitchFamily="34" charset="0"/>
              </a:rPr>
              <a:t>&amp;</a:t>
            </a:r>
            <a:r>
              <a:rPr lang="fr-FR" sz="1400" b="1" i="0" dirty="0">
                <a:solidFill>
                  <a:srgbClr val="000000"/>
                </a:solidFill>
                <a:effectLst>
                  <a:outerShdw blurRad="38100" dist="38100" dir="2700000" algn="tl">
                    <a:srgbClr val="000000">
                      <a:alpha val="43137"/>
                    </a:srgbClr>
                  </a:outerShdw>
                </a:effectLst>
                <a:latin typeface="Arial" panose="020B0604020202020204" pitchFamily="34" charset="0"/>
              </a:rPr>
              <a:t> productions</a:t>
            </a:r>
            <a:r>
              <a:rPr lang="fr-FR" b="1" dirty="0">
                <a:effectLst>
                  <a:outerShdw blurRad="38100" dist="38100" dir="2700000" algn="tl">
                    <a:srgbClr val="000000">
                      <a:alpha val="43137"/>
                    </a:srgbClr>
                  </a:outerShdw>
                </a:effectLst>
              </a:rPr>
              <a:t> </a:t>
            </a:r>
            <a:br>
              <a:rPr lang="fr-FR" b="1" dirty="0">
                <a:effectLst>
                  <a:outerShdw blurRad="38100" dist="38100" dir="2700000" algn="tl">
                    <a:srgbClr val="000000">
                      <a:alpha val="43137"/>
                    </a:srgbClr>
                  </a:outerShdw>
                </a:effectLst>
              </a:rPr>
            </a:br>
            <a:endParaRPr lang="fr-FR" b="1" dirty="0">
              <a:effectLst>
                <a:outerShdw blurRad="38100" dist="38100" dir="2700000" algn="tl">
                  <a:srgbClr val="000000">
                    <a:alpha val="43137"/>
                  </a:srgbClr>
                </a:outerShdw>
              </a:effectLst>
            </a:endParaRPr>
          </a:p>
        </p:txBody>
      </p:sp>
      <p:sp>
        <p:nvSpPr>
          <p:cNvPr id="319" name="ZoneTexte 318">
            <a:extLst>
              <a:ext uri="{FF2B5EF4-FFF2-40B4-BE49-F238E27FC236}">
                <a16:creationId xmlns:a16="http://schemas.microsoft.com/office/drawing/2014/main" id="{B6CF4FBA-6FCC-4493-8129-44AF19C8A121}"/>
              </a:ext>
            </a:extLst>
          </p:cNvPr>
          <p:cNvSpPr txBox="1"/>
          <p:nvPr/>
        </p:nvSpPr>
        <p:spPr>
          <a:xfrm>
            <a:off x="49717" y="1466627"/>
            <a:ext cx="4572000" cy="523220"/>
          </a:xfrm>
          <a:prstGeom prst="rect">
            <a:avLst/>
          </a:prstGeom>
          <a:noFill/>
        </p:spPr>
        <p:txBody>
          <a:bodyPr wrap="square">
            <a:spAutoFit/>
          </a:bodyPr>
          <a:lstStyle/>
          <a:p>
            <a:r>
              <a:rPr lang="fr-FR" b="1" dirty="0">
                <a:effectLst>
                  <a:outerShdw blurRad="38100" dist="38100" dir="2700000" algn="tl">
                    <a:srgbClr val="000000">
                      <a:alpha val="43137"/>
                    </a:srgbClr>
                  </a:outerShdw>
                </a:effectLst>
                <a:latin typeface="Arial" panose="020B0604020202020204" pitchFamily="34" charset="0"/>
              </a:rPr>
              <a:t>Conception &amp; Développement </a:t>
            </a:r>
            <a:r>
              <a:rPr lang="fr-FR" sz="1400" b="1" i="0" dirty="0">
                <a:solidFill>
                  <a:srgbClr val="000000"/>
                </a:solidFill>
                <a:effectLst>
                  <a:outerShdw blurRad="38100" dist="38100" dir="2700000" algn="tl">
                    <a:srgbClr val="000000">
                      <a:alpha val="43137"/>
                    </a:srgbClr>
                  </a:outerShdw>
                </a:effectLst>
                <a:latin typeface="Arial" panose="020B0604020202020204" pitchFamily="34" charset="0"/>
              </a:rPr>
              <a:t>web </a:t>
            </a:r>
            <a:br>
              <a:rPr lang="fr-FR" dirty="0">
                <a:effectLst>
                  <a:outerShdw blurRad="38100" dist="38100" dir="2700000" algn="tl">
                    <a:srgbClr val="000000">
                      <a:alpha val="43137"/>
                    </a:srgbClr>
                  </a:outerShdw>
                </a:effectLst>
              </a:rPr>
            </a:br>
            <a:endParaRPr lang="fr-FR" dirty="0">
              <a:effectLst>
                <a:outerShdw blurRad="38100" dist="38100" dir="2700000" algn="tl">
                  <a:srgbClr val="000000">
                    <a:alpha val="43137"/>
                  </a:srgbClr>
                </a:outerShdw>
              </a:effectLst>
            </a:endParaRPr>
          </a:p>
        </p:txBody>
      </p:sp>
      <p:sp>
        <p:nvSpPr>
          <p:cNvPr id="320" name="ZoneTexte 319">
            <a:extLst>
              <a:ext uri="{FF2B5EF4-FFF2-40B4-BE49-F238E27FC236}">
                <a16:creationId xmlns:a16="http://schemas.microsoft.com/office/drawing/2014/main" id="{EF9358F5-FF62-4772-AFC2-60AEF807F481}"/>
              </a:ext>
            </a:extLst>
          </p:cNvPr>
          <p:cNvSpPr txBox="1"/>
          <p:nvPr/>
        </p:nvSpPr>
        <p:spPr>
          <a:xfrm>
            <a:off x="6609007" y="3798831"/>
            <a:ext cx="4572000" cy="738664"/>
          </a:xfrm>
          <a:prstGeom prst="rect">
            <a:avLst/>
          </a:prstGeom>
          <a:noFill/>
        </p:spPr>
        <p:txBody>
          <a:bodyPr wrap="square">
            <a:spAutoFit/>
          </a:bodyPr>
          <a:lstStyle/>
          <a:p>
            <a:r>
              <a:rPr lang="fr-FR" sz="1400" b="1" i="0" dirty="0">
                <a:solidFill>
                  <a:srgbClr val="000000"/>
                </a:solidFill>
                <a:effectLst>
                  <a:outerShdw blurRad="38100" dist="38100" dir="2700000" algn="tl">
                    <a:srgbClr val="000000">
                      <a:alpha val="43137"/>
                    </a:srgbClr>
                  </a:outerShdw>
                </a:effectLst>
                <a:latin typeface="Arial" panose="020B0604020202020204" pitchFamily="34" charset="0"/>
              </a:rPr>
              <a:t>Social Media </a:t>
            </a:r>
          </a:p>
          <a:p>
            <a:r>
              <a:rPr lang="fr-FR" b="1" dirty="0">
                <a:effectLst>
                  <a:outerShdw blurRad="38100" dist="38100" dir="2700000" algn="tl">
                    <a:srgbClr val="000000">
                      <a:alpha val="43137"/>
                    </a:srgbClr>
                  </a:outerShdw>
                </a:effectLst>
                <a:latin typeface="Arial" panose="020B0604020202020204" pitchFamily="34" charset="0"/>
              </a:rPr>
              <a:t>&amp;</a:t>
            </a:r>
            <a:r>
              <a:rPr lang="fr-FR" sz="1400" b="1" i="0" dirty="0">
                <a:solidFill>
                  <a:srgbClr val="000000"/>
                </a:solidFill>
                <a:effectLst>
                  <a:outerShdw blurRad="38100" dist="38100" dir="2700000" algn="tl">
                    <a:srgbClr val="000000">
                      <a:alpha val="43137"/>
                    </a:srgbClr>
                  </a:outerShdw>
                </a:effectLst>
                <a:latin typeface="Arial" panose="020B0604020202020204" pitchFamily="34" charset="0"/>
              </a:rPr>
              <a:t> Community Management</a:t>
            </a:r>
            <a:r>
              <a:rPr lang="fr-FR" dirty="0">
                <a:effectLst>
                  <a:outerShdw blurRad="38100" dist="38100" dir="2700000" algn="tl">
                    <a:srgbClr val="000000">
                      <a:alpha val="43137"/>
                    </a:srgbClr>
                  </a:outerShdw>
                </a:effectLst>
              </a:rPr>
              <a:t> </a:t>
            </a:r>
            <a:br>
              <a:rPr lang="fr-FR" dirty="0">
                <a:effectLst>
                  <a:outerShdw blurRad="38100" dist="38100" dir="2700000" algn="tl">
                    <a:srgbClr val="000000">
                      <a:alpha val="43137"/>
                    </a:srgbClr>
                  </a:outerShdw>
                </a:effectLst>
              </a:rPr>
            </a:br>
            <a:endParaRPr lang="fr-FR" dirty="0">
              <a:effectLst>
                <a:outerShdw blurRad="38100" dist="38100" dir="2700000" algn="tl">
                  <a:srgbClr val="000000">
                    <a:alpha val="43137"/>
                  </a:srgbClr>
                </a:outerShdw>
              </a:effectLst>
            </a:endParaRPr>
          </a:p>
        </p:txBody>
      </p:sp>
      <p:sp>
        <p:nvSpPr>
          <p:cNvPr id="321" name="ZoneTexte 320">
            <a:extLst>
              <a:ext uri="{FF2B5EF4-FFF2-40B4-BE49-F238E27FC236}">
                <a16:creationId xmlns:a16="http://schemas.microsoft.com/office/drawing/2014/main" id="{414F782F-AD10-4F1C-B5CE-8B53FF6F8434}"/>
              </a:ext>
            </a:extLst>
          </p:cNvPr>
          <p:cNvSpPr txBox="1"/>
          <p:nvPr/>
        </p:nvSpPr>
        <p:spPr>
          <a:xfrm>
            <a:off x="6609007" y="2623068"/>
            <a:ext cx="5425440" cy="523220"/>
          </a:xfrm>
          <a:prstGeom prst="rect">
            <a:avLst/>
          </a:prstGeom>
          <a:noFill/>
        </p:spPr>
        <p:txBody>
          <a:bodyPr wrap="square">
            <a:spAutoFit/>
          </a:bodyPr>
          <a:lstStyle/>
          <a:p>
            <a:r>
              <a:rPr lang="fr-FR" sz="1400" b="1" i="0" dirty="0">
                <a:solidFill>
                  <a:srgbClr val="000000"/>
                </a:solidFill>
                <a:effectLst>
                  <a:outerShdw blurRad="38100" dist="38100" dir="2700000" algn="tl">
                    <a:srgbClr val="000000">
                      <a:alpha val="43137"/>
                    </a:srgbClr>
                  </a:outerShdw>
                </a:effectLst>
                <a:latin typeface="Arial" panose="020B0604020202020204" pitchFamily="34" charset="0"/>
              </a:rPr>
              <a:t>Content Marketing</a:t>
            </a:r>
            <a:r>
              <a:rPr lang="fr-FR" dirty="0">
                <a:effectLst>
                  <a:outerShdw blurRad="38100" dist="38100" dir="2700000" algn="tl">
                    <a:srgbClr val="000000">
                      <a:alpha val="43137"/>
                    </a:srgbClr>
                  </a:outerShdw>
                </a:effectLst>
              </a:rPr>
              <a:t> </a:t>
            </a:r>
            <a:br>
              <a:rPr lang="fr-FR" dirty="0">
                <a:effectLst>
                  <a:outerShdw blurRad="38100" dist="38100" dir="2700000" algn="tl">
                    <a:srgbClr val="000000">
                      <a:alpha val="43137"/>
                    </a:srgbClr>
                  </a:outerShdw>
                </a:effectLst>
              </a:rPr>
            </a:br>
            <a:endParaRPr lang="fr-FR" dirty="0">
              <a:effectLst>
                <a:outerShdw blurRad="38100" dist="38100" dir="2700000" algn="tl">
                  <a:srgbClr val="000000">
                    <a:alpha val="43137"/>
                  </a:srgbClr>
                </a:outerShdw>
              </a:effectLst>
            </a:endParaRPr>
          </a:p>
        </p:txBody>
      </p:sp>
      <p:sp>
        <p:nvSpPr>
          <p:cNvPr id="322" name="ZoneTexte 321">
            <a:extLst>
              <a:ext uri="{FF2B5EF4-FFF2-40B4-BE49-F238E27FC236}">
                <a16:creationId xmlns:a16="http://schemas.microsoft.com/office/drawing/2014/main" id="{075325B7-AFB5-4FF9-86B8-FE886CC37CB2}"/>
              </a:ext>
            </a:extLst>
          </p:cNvPr>
          <p:cNvSpPr txBox="1"/>
          <p:nvPr/>
        </p:nvSpPr>
        <p:spPr>
          <a:xfrm>
            <a:off x="6609007" y="1467824"/>
            <a:ext cx="5852160" cy="307777"/>
          </a:xfrm>
          <a:prstGeom prst="rect">
            <a:avLst/>
          </a:prstGeom>
          <a:noFill/>
        </p:spPr>
        <p:txBody>
          <a:bodyPr wrap="square">
            <a:spAutoFit/>
          </a:bodyPr>
          <a:lstStyle/>
          <a:p>
            <a:r>
              <a:rPr lang="fr-FR" b="1" dirty="0">
                <a:effectLst>
                  <a:outerShdw blurRad="38100" dist="38100" dir="2700000" algn="tl">
                    <a:srgbClr val="000000">
                      <a:alpha val="43137"/>
                    </a:srgbClr>
                  </a:outerShdw>
                </a:effectLst>
              </a:rPr>
              <a:t>Développement mobile</a:t>
            </a:r>
          </a:p>
        </p:txBody>
      </p:sp>
    </p:spTree>
    <p:extLst>
      <p:ext uri="{BB962C8B-B14F-4D97-AF65-F5344CB8AC3E}">
        <p14:creationId xmlns:p14="http://schemas.microsoft.com/office/powerpoint/2010/main" val="237651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9">
                                            <p:txEl>
                                              <p:pRg st="0" end="0"/>
                                            </p:txEl>
                                          </p:spTgt>
                                        </p:tgtEl>
                                        <p:attrNameLst>
                                          <p:attrName>style.visibility</p:attrName>
                                        </p:attrNameLst>
                                      </p:cBhvr>
                                      <p:to>
                                        <p:strVal val="visible"/>
                                      </p:to>
                                    </p:set>
                                    <p:animEffect transition="in" filter="fade">
                                      <p:cBhvr>
                                        <p:cTn id="7" dur="500"/>
                                        <p:tgtEl>
                                          <p:spTgt spid="3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8">
                                            <p:txEl>
                                              <p:pRg st="0" end="0"/>
                                            </p:txEl>
                                          </p:spTgt>
                                        </p:tgtEl>
                                        <p:attrNameLst>
                                          <p:attrName>style.visibility</p:attrName>
                                        </p:attrNameLst>
                                      </p:cBhvr>
                                      <p:to>
                                        <p:strVal val="visible"/>
                                      </p:to>
                                    </p:set>
                                    <p:animEffect transition="in" filter="fade">
                                      <p:cBhvr>
                                        <p:cTn id="12" dur="500"/>
                                        <p:tgtEl>
                                          <p:spTgt spid="31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7">
                                            <p:txEl>
                                              <p:pRg st="0" end="0"/>
                                            </p:txEl>
                                          </p:spTgt>
                                        </p:tgtEl>
                                        <p:attrNameLst>
                                          <p:attrName>style.visibility</p:attrName>
                                        </p:attrNameLst>
                                      </p:cBhvr>
                                      <p:to>
                                        <p:strVal val="visible"/>
                                      </p:to>
                                    </p:set>
                                    <p:animEffect transition="in" filter="fade">
                                      <p:cBhvr>
                                        <p:cTn id="17" dur="500"/>
                                        <p:tgtEl>
                                          <p:spTgt spid="31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0">
                                            <p:txEl>
                                              <p:pRg st="0" end="0"/>
                                            </p:txEl>
                                          </p:spTgt>
                                        </p:tgtEl>
                                        <p:attrNameLst>
                                          <p:attrName>style.visibility</p:attrName>
                                        </p:attrNameLst>
                                      </p:cBhvr>
                                      <p:to>
                                        <p:strVal val="visible"/>
                                      </p:to>
                                    </p:set>
                                    <p:animEffect transition="in" filter="fade">
                                      <p:cBhvr>
                                        <p:cTn id="22" dur="500"/>
                                        <p:tgtEl>
                                          <p:spTgt spid="320">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20">
                                            <p:txEl>
                                              <p:pRg st="1" end="1"/>
                                            </p:txEl>
                                          </p:spTgt>
                                        </p:tgtEl>
                                        <p:attrNameLst>
                                          <p:attrName>style.visibility</p:attrName>
                                        </p:attrNameLst>
                                      </p:cBhvr>
                                      <p:to>
                                        <p:strVal val="visible"/>
                                      </p:to>
                                    </p:set>
                                    <p:animEffect transition="in" filter="fade">
                                      <p:cBhvr>
                                        <p:cTn id="25" dur="500"/>
                                        <p:tgtEl>
                                          <p:spTgt spid="320">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1">
                                            <p:txEl>
                                              <p:pRg st="0" end="0"/>
                                            </p:txEl>
                                          </p:spTgt>
                                        </p:tgtEl>
                                        <p:attrNameLst>
                                          <p:attrName>style.visibility</p:attrName>
                                        </p:attrNameLst>
                                      </p:cBhvr>
                                      <p:to>
                                        <p:strVal val="visible"/>
                                      </p:to>
                                    </p:set>
                                    <p:animEffect transition="in" filter="fade">
                                      <p:cBhvr>
                                        <p:cTn id="30" dur="500"/>
                                        <p:tgtEl>
                                          <p:spTgt spid="321">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22">
                                            <p:txEl>
                                              <p:pRg st="0" end="0"/>
                                            </p:txEl>
                                          </p:spTgt>
                                        </p:tgtEl>
                                        <p:attrNameLst>
                                          <p:attrName>style.visibility</p:attrName>
                                        </p:attrNameLst>
                                      </p:cBhvr>
                                      <p:to>
                                        <p:strVal val="visible"/>
                                      </p:to>
                                    </p:set>
                                    <p:animEffect transition="in" filter="fade">
                                      <p:cBhvr>
                                        <p:cTn id="35" dur="500"/>
                                        <p:tgtEl>
                                          <p:spTgt spid="3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4" name="ZoneTexte 3">
            <a:extLst>
              <a:ext uri="{FF2B5EF4-FFF2-40B4-BE49-F238E27FC236}">
                <a16:creationId xmlns:a16="http://schemas.microsoft.com/office/drawing/2014/main" id="{E610296E-5F5F-410B-B0FA-D5C75A19F048}"/>
              </a:ext>
            </a:extLst>
          </p:cNvPr>
          <p:cNvSpPr txBox="1"/>
          <p:nvPr/>
        </p:nvSpPr>
        <p:spPr>
          <a:xfrm>
            <a:off x="900332" y="2273082"/>
            <a:ext cx="3319975" cy="461665"/>
          </a:xfrm>
          <a:prstGeom prst="rect">
            <a:avLst/>
          </a:prstGeom>
          <a:noFill/>
        </p:spPr>
        <p:txBody>
          <a:bodyPr wrap="square" rtlCol="0">
            <a:spAutoFit/>
          </a:bodyPr>
          <a:lstStyle/>
          <a:p>
            <a:r>
              <a:rPr lang="fr-FR" sz="2400" b="1" dirty="0">
                <a:effectLst>
                  <a:outerShdw blurRad="38100" dist="38100" dir="2700000" algn="tl">
                    <a:srgbClr val="000000">
                      <a:alpha val="43137"/>
                    </a:srgbClr>
                  </a:outerShdw>
                </a:effectLst>
              </a:rPr>
              <a:t>Organigramme</a:t>
            </a:r>
          </a:p>
        </p:txBody>
      </p:sp>
    </p:spTree>
    <p:extLst>
      <p:ext uri="{BB962C8B-B14F-4D97-AF65-F5344CB8AC3E}">
        <p14:creationId xmlns:p14="http://schemas.microsoft.com/office/powerpoint/2010/main" val="2712446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2" name="Image 1">
            <a:extLst>
              <a:ext uri="{FF2B5EF4-FFF2-40B4-BE49-F238E27FC236}">
                <a16:creationId xmlns:a16="http://schemas.microsoft.com/office/drawing/2014/main" id="{34CD16F3-8143-4178-9F3C-5DB3A0520C70}"/>
              </a:ext>
            </a:extLst>
          </p:cNvPr>
          <p:cNvPicPr>
            <a:picLocks noChangeAspect="1"/>
          </p:cNvPicPr>
          <p:nvPr/>
        </p:nvPicPr>
        <p:blipFill>
          <a:blip r:embed="rId3"/>
          <a:stretch>
            <a:fillRect/>
          </a:stretch>
        </p:blipFill>
        <p:spPr>
          <a:xfrm>
            <a:off x="857124" y="1117233"/>
            <a:ext cx="7429751" cy="2909033"/>
          </a:xfrm>
          <a:prstGeom prst="rect">
            <a:avLst/>
          </a:prstGeom>
        </p:spPr>
      </p:pic>
    </p:spTree>
    <p:extLst>
      <p:ext uri="{BB962C8B-B14F-4D97-AF65-F5344CB8AC3E}">
        <p14:creationId xmlns:p14="http://schemas.microsoft.com/office/powerpoint/2010/main" val="28436893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pic>
        <p:nvPicPr>
          <p:cNvPr id="3" name="Image 2">
            <a:extLst>
              <a:ext uri="{FF2B5EF4-FFF2-40B4-BE49-F238E27FC236}">
                <a16:creationId xmlns:a16="http://schemas.microsoft.com/office/drawing/2014/main" id="{34A432D2-FE10-41EB-8956-1B65E840E355}"/>
              </a:ext>
            </a:extLst>
          </p:cNvPr>
          <p:cNvPicPr>
            <a:picLocks noChangeAspect="1"/>
          </p:cNvPicPr>
          <p:nvPr/>
        </p:nvPicPr>
        <p:blipFill>
          <a:blip r:embed="rId3"/>
          <a:stretch>
            <a:fillRect/>
          </a:stretch>
        </p:blipFill>
        <p:spPr>
          <a:xfrm>
            <a:off x="56270" y="2056135"/>
            <a:ext cx="6199164" cy="1031230"/>
          </a:xfrm>
          <a:prstGeom prst="rect">
            <a:avLst/>
          </a:prstGeom>
        </p:spPr>
      </p:pic>
      <p:sp>
        <p:nvSpPr>
          <p:cNvPr id="4" name="ZoneTexte 3">
            <a:extLst>
              <a:ext uri="{FF2B5EF4-FFF2-40B4-BE49-F238E27FC236}">
                <a16:creationId xmlns:a16="http://schemas.microsoft.com/office/drawing/2014/main" id="{E610296E-5F5F-410B-B0FA-D5C75A19F048}"/>
              </a:ext>
            </a:extLst>
          </p:cNvPr>
          <p:cNvSpPr txBox="1"/>
          <p:nvPr/>
        </p:nvSpPr>
        <p:spPr>
          <a:xfrm>
            <a:off x="900332" y="2273082"/>
            <a:ext cx="3319975" cy="461665"/>
          </a:xfrm>
          <a:prstGeom prst="rect">
            <a:avLst/>
          </a:prstGeom>
          <a:noFill/>
        </p:spPr>
        <p:txBody>
          <a:bodyPr wrap="square" rtlCol="0">
            <a:spAutoFit/>
          </a:bodyPr>
          <a:lstStyle/>
          <a:p>
            <a:r>
              <a:rPr lang="fr-FR" sz="2400" b="1" dirty="0">
                <a:effectLst>
                  <a:outerShdw blurRad="38100" dist="38100" dir="2700000" algn="tl">
                    <a:srgbClr val="000000">
                      <a:alpha val="43137"/>
                    </a:srgbClr>
                  </a:outerShdw>
                </a:effectLst>
              </a:rPr>
              <a:t>Notre premier projet</a:t>
            </a:r>
          </a:p>
        </p:txBody>
      </p:sp>
    </p:spTree>
    <p:extLst>
      <p:ext uri="{BB962C8B-B14F-4D97-AF65-F5344CB8AC3E}">
        <p14:creationId xmlns:p14="http://schemas.microsoft.com/office/powerpoint/2010/main" val="2681171698"/>
      </p:ext>
    </p:extLst>
  </p:cSld>
  <p:clrMapOvr>
    <a:masterClrMapping/>
  </p:clrMapOvr>
</p:sld>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545</TotalTime>
  <Words>1127</Words>
  <Application>Microsoft Office PowerPoint</Application>
  <PresentationFormat>Affichage à l'écran (16:9)</PresentationFormat>
  <Paragraphs>170</Paragraphs>
  <Slides>57</Slides>
  <Notes>57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57</vt:i4>
      </vt:variant>
    </vt:vector>
  </HeadingPairs>
  <TitlesOfParts>
    <vt:vector size="67" baseType="lpstr">
      <vt:lpstr>AnjaliOldLipi</vt:lpstr>
      <vt:lpstr>Calibri</vt:lpstr>
      <vt:lpstr>Fira Sans Medium</vt:lpstr>
      <vt:lpstr>Wingdings</vt:lpstr>
      <vt:lpstr>Fira Sans</vt:lpstr>
      <vt:lpstr>Arial</vt:lpstr>
      <vt:lpstr>inherit</vt:lpstr>
      <vt:lpstr>Fira Sans SemiBold</vt:lpstr>
      <vt:lpstr>Fira Sans Extra Condensed Medium</vt:lpstr>
      <vt:lpstr>Technology Infographics by Slidesgo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cp:lastModifiedBy>Soukaina</cp:lastModifiedBy>
  <cp:revision>7</cp:revision>
  <dcterms:modified xsi:type="dcterms:W3CDTF">2022-02-09T21:17:58Z</dcterms:modified>
</cp:coreProperties>
</file>